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2" r:id="rId7"/>
    <p:sldId id="264" r:id="rId8"/>
    <p:sldId id="261" r:id="rId9"/>
    <p:sldId id="263"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37517F1-7567-4577-B93D-73E2FA174ECE}" v="147" dt="2025-04-10T03:50:21.22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719" autoAdjust="0"/>
    <p:restoredTop sz="94660"/>
  </p:normalViewPr>
  <p:slideViewPr>
    <p:cSldViewPr snapToGrid="0">
      <p:cViewPr varScale="1">
        <p:scale>
          <a:sx n="79" d="100"/>
          <a:sy n="79" d="100"/>
        </p:scale>
        <p:origin x="1120" y="2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 W" userId="cc93fc95c78f0d1d" providerId="LiveId" clId="{E37517F1-7567-4577-B93D-73E2FA174ECE}"/>
    <pc:docChg chg="addSld delSld modSld sldOrd modMainMaster">
      <pc:chgData name="P W" userId="cc93fc95c78f0d1d" providerId="LiveId" clId="{E37517F1-7567-4577-B93D-73E2FA174ECE}" dt="2025-04-10T03:50:21.226" v="400"/>
      <pc:docMkLst>
        <pc:docMk/>
      </pc:docMkLst>
      <pc:sldChg chg="modSp mod setBg">
        <pc:chgData name="P W" userId="cc93fc95c78f0d1d" providerId="LiveId" clId="{E37517F1-7567-4577-B93D-73E2FA174ECE}" dt="2025-04-10T00:54:01.385" v="44"/>
        <pc:sldMkLst>
          <pc:docMk/>
          <pc:sldMk cId="1694030189" sldId="256"/>
        </pc:sldMkLst>
        <pc:spChg chg="mod">
          <ac:chgData name="P W" userId="cc93fc95c78f0d1d" providerId="LiveId" clId="{E37517F1-7567-4577-B93D-73E2FA174ECE}" dt="2025-04-10T00:51:31.872" v="30" actId="20577"/>
          <ac:spMkLst>
            <pc:docMk/>
            <pc:sldMk cId="1694030189" sldId="256"/>
            <ac:spMk id="3" creationId="{3B3163AA-1A3A-B355-D3A9-406003B3FDE8}"/>
          </ac:spMkLst>
        </pc:spChg>
      </pc:sldChg>
      <pc:sldChg chg="modSp setBg modAnim">
        <pc:chgData name="P W" userId="cc93fc95c78f0d1d" providerId="LiveId" clId="{E37517F1-7567-4577-B93D-73E2FA174ECE}" dt="2025-04-10T03:46:58.111" v="310" actId="20577"/>
        <pc:sldMkLst>
          <pc:docMk/>
          <pc:sldMk cId="2669781521" sldId="257"/>
        </pc:sldMkLst>
        <pc:graphicFrameChg chg="mod">
          <ac:chgData name="P W" userId="cc93fc95c78f0d1d" providerId="LiveId" clId="{E37517F1-7567-4577-B93D-73E2FA174ECE}" dt="2025-04-10T03:46:58.111" v="310" actId="20577"/>
          <ac:graphicFrameMkLst>
            <pc:docMk/>
            <pc:sldMk cId="2669781521" sldId="257"/>
            <ac:graphicFrameMk id="5" creationId="{B7F81CD2-15D4-D16E-BDCD-6EADDDE2E494}"/>
          </ac:graphicFrameMkLst>
        </pc:graphicFrameChg>
      </pc:sldChg>
      <pc:sldChg chg="modSp setBg modAnim">
        <pc:chgData name="P W" userId="cc93fc95c78f0d1d" providerId="LiveId" clId="{E37517F1-7567-4577-B93D-73E2FA174ECE}" dt="2025-04-10T00:56:02.955" v="60" actId="113"/>
        <pc:sldMkLst>
          <pc:docMk/>
          <pc:sldMk cId="1025316960" sldId="258"/>
        </pc:sldMkLst>
        <pc:graphicFrameChg chg="mod">
          <ac:chgData name="P W" userId="cc93fc95c78f0d1d" providerId="LiveId" clId="{E37517F1-7567-4577-B93D-73E2FA174ECE}" dt="2025-04-10T00:56:02.955" v="60" actId="113"/>
          <ac:graphicFrameMkLst>
            <pc:docMk/>
            <pc:sldMk cId="1025316960" sldId="258"/>
            <ac:graphicFrameMk id="5" creationId="{A51751CC-BF0C-882A-9DB5-153F3C2FACD9}"/>
          </ac:graphicFrameMkLst>
        </pc:graphicFrameChg>
      </pc:sldChg>
      <pc:sldChg chg="modSp ord setBg modAnim">
        <pc:chgData name="P W" userId="cc93fc95c78f0d1d" providerId="LiveId" clId="{E37517F1-7567-4577-B93D-73E2FA174ECE}" dt="2025-04-10T03:49:10.531" v="396" actId="20577"/>
        <pc:sldMkLst>
          <pc:docMk/>
          <pc:sldMk cId="605276290" sldId="259"/>
        </pc:sldMkLst>
        <pc:graphicFrameChg chg="mod">
          <ac:chgData name="P W" userId="cc93fc95c78f0d1d" providerId="LiveId" clId="{E37517F1-7567-4577-B93D-73E2FA174ECE}" dt="2025-04-10T03:49:10.531" v="396" actId="20577"/>
          <ac:graphicFrameMkLst>
            <pc:docMk/>
            <pc:sldMk cId="605276290" sldId="259"/>
            <ac:graphicFrameMk id="5" creationId="{1B748426-3D67-A217-75A5-97A144157EB2}"/>
          </ac:graphicFrameMkLst>
        </pc:graphicFrameChg>
      </pc:sldChg>
      <pc:sldChg chg="modSp mod setBg modAnim">
        <pc:chgData name="P W" userId="cc93fc95c78f0d1d" providerId="LiveId" clId="{E37517F1-7567-4577-B93D-73E2FA174ECE}" dt="2025-04-10T00:56:38.045" v="68" actId="20577"/>
        <pc:sldMkLst>
          <pc:docMk/>
          <pc:sldMk cId="508016006" sldId="260"/>
        </pc:sldMkLst>
        <pc:spChg chg="mod">
          <ac:chgData name="P W" userId="cc93fc95c78f0d1d" providerId="LiveId" clId="{E37517F1-7567-4577-B93D-73E2FA174ECE}" dt="2025-04-10T00:56:38.045" v="68" actId="20577"/>
          <ac:spMkLst>
            <pc:docMk/>
            <pc:sldMk cId="508016006" sldId="260"/>
            <ac:spMk id="2" creationId="{E7DD2A56-BA4A-13B7-8D2D-03116B49C91A}"/>
          </ac:spMkLst>
        </pc:spChg>
      </pc:sldChg>
      <pc:sldChg chg="modSp mod setBg">
        <pc:chgData name="P W" userId="cc93fc95c78f0d1d" providerId="LiveId" clId="{E37517F1-7567-4577-B93D-73E2FA174ECE}" dt="2025-04-10T03:45:17.071" v="285" actId="1076"/>
        <pc:sldMkLst>
          <pc:docMk/>
          <pc:sldMk cId="1179994685" sldId="261"/>
        </pc:sldMkLst>
        <pc:spChg chg="mod">
          <ac:chgData name="P W" userId="cc93fc95c78f0d1d" providerId="LiveId" clId="{E37517F1-7567-4577-B93D-73E2FA174ECE}" dt="2025-04-10T03:45:17.071" v="285" actId="1076"/>
          <ac:spMkLst>
            <pc:docMk/>
            <pc:sldMk cId="1179994685" sldId="261"/>
            <ac:spMk id="3" creationId="{C6955D11-9EF3-228D-5BDA-6EC7EFB57112}"/>
          </ac:spMkLst>
        </pc:spChg>
      </pc:sldChg>
      <pc:sldChg chg="setBg modAnim">
        <pc:chgData name="P W" userId="cc93fc95c78f0d1d" providerId="LiveId" clId="{E37517F1-7567-4577-B93D-73E2FA174ECE}" dt="2025-04-10T00:54:01.385" v="44"/>
        <pc:sldMkLst>
          <pc:docMk/>
          <pc:sldMk cId="1967141142" sldId="262"/>
        </pc:sldMkLst>
      </pc:sldChg>
      <pc:sldChg chg="modSp mod">
        <pc:chgData name="P W" userId="cc93fc95c78f0d1d" providerId="LiveId" clId="{E37517F1-7567-4577-B93D-73E2FA174ECE}" dt="2025-04-10T03:44:56.529" v="281" actId="20577"/>
        <pc:sldMkLst>
          <pc:docMk/>
          <pc:sldMk cId="2691179453" sldId="263"/>
        </pc:sldMkLst>
        <pc:spChg chg="mod">
          <ac:chgData name="P W" userId="cc93fc95c78f0d1d" providerId="LiveId" clId="{E37517F1-7567-4577-B93D-73E2FA174ECE}" dt="2025-04-10T03:44:56.529" v="281" actId="20577"/>
          <ac:spMkLst>
            <pc:docMk/>
            <pc:sldMk cId="2691179453" sldId="263"/>
            <ac:spMk id="2" creationId="{F2B2A2C3-15B8-D43F-F564-42BF26B49F8E}"/>
          </ac:spMkLst>
        </pc:spChg>
      </pc:sldChg>
      <pc:sldChg chg="modSp new del mod">
        <pc:chgData name="P W" userId="cc93fc95c78f0d1d" providerId="LiveId" clId="{E37517F1-7567-4577-B93D-73E2FA174ECE}" dt="2025-04-10T01:31:34.977" v="80" actId="47"/>
        <pc:sldMkLst>
          <pc:docMk/>
          <pc:sldMk cId="613645434" sldId="264"/>
        </pc:sldMkLst>
        <pc:spChg chg="mod">
          <ac:chgData name="P W" userId="cc93fc95c78f0d1d" providerId="LiveId" clId="{E37517F1-7567-4577-B93D-73E2FA174ECE}" dt="2025-04-10T00:57:13.558" v="79" actId="20577"/>
          <ac:spMkLst>
            <pc:docMk/>
            <pc:sldMk cId="613645434" sldId="264"/>
            <ac:spMk id="2" creationId="{C12A12EB-D15F-0B30-A961-157C8648CC24}"/>
          </ac:spMkLst>
        </pc:spChg>
      </pc:sldChg>
      <pc:sldChg chg="modSp new mod modAnim">
        <pc:chgData name="P W" userId="cc93fc95c78f0d1d" providerId="LiveId" clId="{E37517F1-7567-4577-B93D-73E2FA174ECE}" dt="2025-04-10T03:50:21.226" v="400"/>
        <pc:sldMkLst>
          <pc:docMk/>
          <pc:sldMk cId="1528497590" sldId="264"/>
        </pc:sldMkLst>
        <pc:spChg chg="mod">
          <ac:chgData name="P W" userId="cc93fc95c78f0d1d" providerId="LiveId" clId="{E37517F1-7567-4577-B93D-73E2FA174ECE}" dt="2025-04-10T03:43:38.294" v="95" actId="20577"/>
          <ac:spMkLst>
            <pc:docMk/>
            <pc:sldMk cId="1528497590" sldId="264"/>
            <ac:spMk id="2" creationId="{5A9886DE-5067-B890-9413-E7F2C028AB10}"/>
          </ac:spMkLst>
        </pc:spChg>
        <pc:spChg chg="mod">
          <ac:chgData name="P W" userId="cc93fc95c78f0d1d" providerId="LiveId" clId="{E37517F1-7567-4577-B93D-73E2FA174ECE}" dt="2025-04-10T03:44:25.151" v="264" actId="20577"/>
          <ac:spMkLst>
            <pc:docMk/>
            <pc:sldMk cId="1528497590" sldId="264"/>
            <ac:spMk id="3" creationId="{104F7366-A16B-E551-90CD-2ECC83BA1FA7}"/>
          </ac:spMkLst>
        </pc:spChg>
      </pc:sldChg>
      <pc:sldMasterChg chg="setBg modSldLayout">
        <pc:chgData name="P W" userId="cc93fc95c78f0d1d" providerId="LiveId" clId="{E37517F1-7567-4577-B93D-73E2FA174ECE}" dt="2025-04-10T00:54:01.385" v="44"/>
        <pc:sldMasterMkLst>
          <pc:docMk/>
          <pc:sldMasterMk cId="1801794383" sldId="2147483648"/>
        </pc:sldMasterMkLst>
        <pc:sldLayoutChg chg="setBg">
          <pc:chgData name="P W" userId="cc93fc95c78f0d1d" providerId="LiveId" clId="{E37517F1-7567-4577-B93D-73E2FA174ECE}" dt="2025-04-10T00:54:01.385" v="44"/>
          <pc:sldLayoutMkLst>
            <pc:docMk/>
            <pc:sldMasterMk cId="1801794383" sldId="2147483648"/>
            <pc:sldLayoutMk cId="2859102963" sldId="2147483649"/>
          </pc:sldLayoutMkLst>
        </pc:sldLayoutChg>
        <pc:sldLayoutChg chg="setBg">
          <pc:chgData name="P W" userId="cc93fc95c78f0d1d" providerId="LiveId" clId="{E37517F1-7567-4577-B93D-73E2FA174ECE}" dt="2025-04-10T00:54:01.385" v="44"/>
          <pc:sldLayoutMkLst>
            <pc:docMk/>
            <pc:sldMasterMk cId="1801794383" sldId="2147483648"/>
            <pc:sldLayoutMk cId="337046237" sldId="2147483650"/>
          </pc:sldLayoutMkLst>
        </pc:sldLayoutChg>
        <pc:sldLayoutChg chg="setBg">
          <pc:chgData name="P W" userId="cc93fc95c78f0d1d" providerId="LiveId" clId="{E37517F1-7567-4577-B93D-73E2FA174ECE}" dt="2025-04-10T00:54:01.385" v="44"/>
          <pc:sldLayoutMkLst>
            <pc:docMk/>
            <pc:sldMasterMk cId="1801794383" sldId="2147483648"/>
            <pc:sldLayoutMk cId="819200023" sldId="2147483651"/>
          </pc:sldLayoutMkLst>
        </pc:sldLayoutChg>
        <pc:sldLayoutChg chg="setBg">
          <pc:chgData name="P W" userId="cc93fc95c78f0d1d" providerId="LiveId" clId="{E37517F1-7567-4577-B93D-73E2FA174ECE}" dt="2025-04-10T00:54:01.385" v="44"/>
          <pc:sldLayoutMkLst>
            <pc:docMk/>
            <pc:sldMasterMk cId="1801794383" sldId="2147483648"/>
            <pc:sldLayoutMk cId="2633198142" sldId="2147483652"/>
          </pc:sldLayoutMkLst>
        </pc:sldLayoutChg>
        <pc:sldLayoutChg chg="setBg">
          <pc:chgData name="P W" userId="cc93fc95c78f0d1d" providerId="LiveId" clId="{E37517F1-7567-4577-B93D-73E2FA174ECE}" dt="2025-04-10T00:54:01.385" v="44"/>
          <pc:sldLayoutMkLst>
            <pc:docMk/>
            <pc:sldMasterMk cId="1801794383" sldId="2147483648"/>
            <pc:sldLayoutMk cId="2446507957" sldId="2147483653"/>
          </pc:sldLayoutMkLst>
        </pc:sldLayoutChg>
        <pc:sldLayoutChg chg="setBg">
          <pc:chgData name="P W" userId="cc93fc95c78f0d1d" providerId="LiveId" clId="{E37517F1-7567-4577-B93D-73E2FA174ECE}" dt="2025-04-10T00:54:01.385" v="44"/>
          <pc:sldLayoutMkLst>
            <pc:docMk/>
            <pc:sldMasterMk cId="1801794383" sldId="2147483648"/>
            <pc:sldLayoutMk cId="2245006053" sldId="2147483654"/>
          </pc:sldLayoutMkLst>
        </pc:sldLayoutChg>
        <pc:sldLayoutChg chg="setBg">
          <pc:chgData name="P W" userId="cc93fc95c78f0d1d" providerId="LiveId" clId="{E37517F1-7567-4577-B93D-73E2FA174ECE}" dt="2025-04-10T00:54:01.385" v="44"/>
          <pc:sldLayoutMkLst>
            <pc:docMk/>
            <pc:sldMasterMk cId="1801794383" sldId="2147483648"/>
            <pc:sldLayoutMk cId="4126288359" sldId="2147483655"/>
          </pc:sldLayoutMkLst>
        </pc:sldLayoutChg>
        <pc:sldLayoutChg chg="setBg">
          <pc:chgData name="P W" userId="cc93fc95c78f0d1d" providerId="LiveId" clId="{E37517F1-7567-4577-B93D-73E2FA174ECE}" dt="2025-04-10T00:54:01.385" v="44"/>
          <pc:sldLayoutMkLst>
            <pc:docMk/>
            <pc:sldMasterMk cId="1801794383" sldId="2147483648"/>
            <pc:sldLayoutMk cId="995889617" sldId="2147483656"/>
          </pc:sldLayoutMkLst>
        </pc:sldLayoutChg>
        <pc:sldLayoutChg chg="setBg">
          <pc:chgData name="P W" userId="cc93fc95c78f0d1d" providerId="LiveId" clId="{E37517F1-7567-4577-B93D-73E2FA174ECE}" dt="2025-04-10T00:54:01.385" v="44"/>
          <pc:sldLayoutMkLst>
            <pc:docMk/>
            <pc:sldMasterMk cId="1801794383" sldId="2147483648"/>
            <pc:sldLayoutMk cId="3170435197" sldId="2147483657"/>
          </pc:sldLayoutMkLst>
        </pc:sldLayoutChg>
        <pc:sldLayoutChg chg="setBg">
          <pc:chgData name="P W" userId="cc93fc95c78f0d1d" providerId="LiveId" clId="{E37517F1-7567-4577-B93D-73E2FA174ECE}" dt="2025-04-10T00:54:01.385" v="44"/>
          <pc:sldLayoutMkLst>
            <pc:docMk/>
            <pc:sldMasterMk cId="1801794383" sldId="2147483648"/>
            <pc:sldLayoutMk cId="2850021362" sldId="2147483658"/>
          </pc:sldLayoutMkLst>
        </pc:sldLayoutChg>
        <pc:sldLayoutChg chg="setBg">
          <pc:chgData name="P W" userId="cc93fc95c78f0d1d" providerId="LiveId" clId="{E37517F1-7567-4577-B93D-73E2FA174ECE}" dt="2025-04-10T00:54:01.385" v="44"/>
          <pc:sldLayoutMkLst>
            <pc:docMk/>
            <pc:sldMasterMk cId="1801794383" sldId="2147483648"/>
            <pc:sldLayoutMk cId="3512767697" sldId="2147483659"/>
          </pc:sldLayoutMkLst>
        </pc:sldLayoutChg>
      </pc:sldMasterChg>
    </pc:docChg>
  </pc:docChgLst>
</pc:chgInfo>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42ABED3-D04D-4239-8438-E952DDFB1058}" type="doc">
      <dgm:prSet loTypeId="urn:microsoft.com/office/officeart/2008/layout/LinedList" loCatId="list" qsTypeId="urn:microsoft.com/office/officeart/2005/8/quickstyle/simple1" qsCatId="simple" csTypeId="urn:microsoft.com/office/officeart/2005/8/colors/colorful1" csCatId="colorful" phldr="1"/>
      <dgm:spPr/>
      <dgm:t>
        <a:bodyPr/>
        <a:lstStyle/>
        <a:p>
          <a:endParaRPr lang="en-US"/>
        </a:p>
      </dgm:t>
    </dgm:pt>
    <dgm:pt modelId="{DDEA32E4-0459-47E4-A8D6-48E052F77B3D}">
      <dgm:prSet/>
      <dgm:spPr/>
      <dgm:t>
        <a:bodyPr/>
        <a:lstStyle/>
        <a:p>
          <a:r>
            <a:rPr lang="en-US"/>
            <a:t>We can improve the effectiveness of our interpersonal communication between strangers of different cultures (or groups) by using mindfulness to reduce anxiety and uncertainty </a:t>
          </a:r>
        </a:p>
      </dgm:t>
    </dgm:pt>
    <dgm:pt modelId="{E8A505FB-121C-4951-BB26-D73C8AD1EEBF}" type="parTrans" cxnId="{88571CA4-271C-42CA-843F-2B32A98F78C7}">
      <dgm:prSet/>
      <dgm:spPr/>
      <dgm:t>
        <a:bodyPr/>
        <a:lstStyle/>
        <a:p>
          <a:endParaRPr lang="en-US"/>
        </a:p>
      </dgm:t>
    </dgm:pt>
    <dgm:pt modelId="{2D475899-2FB8-47CA-AE60-DC67A9B34A47}" type="sibTrans" cxnId="{88571CA4-271C-42CA-843F-2B32A98F78C7}">
      <dgm:prSet/>
      <dgm:spPr/>
      <dgm:t>
        <a:bodyPr/>
        <a:lstStyle/>
        <a:p>
          <a:endParaRPr lang="en-US"/>
        </a:p>
      </dgm:t>
    </dgm:pt>
    <dgm:pt modelId="{85E0AEED-B0B0-4217-85F5-6EC0CD85EC13}">
      <dgm:prSet/>
      <dgm:spPr/>
      <dgm:t>
        <a:bodyPr/>
        <a:lstStyle/>
        <a:p>
          <a:r>
            <a:rPr lang="en-US"/>
            <a:t>Aims to improve cross-cultural communication between individuals and help individuals adjust to different cultures</a:t>
          </a:r>
        </a:p>
      </dgm:t>
    </dgm:pt>
    <dgm:pt modelId="{5F2F92BF-0E88-4197-84FC-0C1215FC35D4}" type="parTrans" cxnId="{BD7C9280-E115-481C-A914-EFE74149EB39}">
      <dgm:prSet/>
      <dgm:spPr/>
      <dgm:t>
        <a:bodyPr/>
        <a:lstStyle/>
        <a:p>
          <a:endParaRPr lang="en-US"/>
        </a:p>
      </dgm:t>
    </dgm:pt>
    <dgm:pt modelId="{5BD2456D-3221-4E6A-A1AB-7EC1960F199A}" type="sibTrans" cxnId="{BD7C9280-E115-481C-A914-EFE74149EB39}">
      <dgm:prSet/>
      <dgm:spPr/>
      <dgm:t>
        <a:bodyPr/>
        <a:lstStyle/>
        <a:p>
          <a:endParaRPr lang="en-US"/>
        </a:p>
      </dgm:t>
    </dgm:pt>
    <dgm:pt modelId="{83AFBD8F-3AE6-40B2-8A6E-20A325786295}">
      <dgm:prSet/>
      <dgm:spPr/>
      <dgm:t>
        <a:bodyPr/>
        <a:lstStyle/>
        <a:p>
          <a:r>
            <a:rPr lang="en-US"/>
            <a:t>Developed by Gudykunst, over 47 axioms included</a:t>
          </a:r>
        </a:p>
      </dgm:t>
    </dgm:pt>
    <dgm:pt modelId="{9EF43B7D-786C-4579-AEBF-F9EDD22AEF34}" type="parTrans" cxnId="{10479FC8-4F1B-4873-978B-B9441F662A18}">
      <dgm:prSet/>
      <dgm:spPr/>
      <dgm:t>
        <a:bodyPr/>
        <a:lstStyle/>
        <a:p>
          <a:endParaRPr lang="en-US"/>
        </a:p>
      </dgm:t>
    </dgm:pt>
    <dgm:pt modelId="{010983E8-1EAF-4D5F-AE59-D7EC984EF263}" type="sibTrans" cxnId="{10479FC8-4F1B-4873-978B-B9441F662A18}">
      <dgm:prSet/>
      <dgm:spPr/>
      <dgm:t>
        <a:bodyPr/>
        <a:lstStyle/>
        <a:p>
          <a:endParaRPr lang="en-US"/>
        </a:p>
      </dgm:t>
    </dgm:pt>
    <dgm:pt modelId="{2346132B-9665-4A75-B46F-6561193874BC}" type="pres">
      <dgm:prSet presAssocID="{D42ABED3-D04D-4239-8438-E952DDFB1058}" presName="vert0" presStyleCnt="0">
        <dgm:presLayoutVars>
          <dgm:dir/>
          <dgm:animOne val="branch"/>
          <dgm:animLvl val="lvl"/>
        </dgm:presLayoutVars>
      </dgm:prSet>
      <dgm:spPr/>
    </dgm:pt>
    <dgm:pt modelId="{5F63DF8D-0F06-4E36-BE45-E7AE99A23AFF}" type="pres">
      <dgm:prSet presAssocID="{DDEA32E4-0459-47E4-A8D6-48E052F77B3D}" presName="thickLine" presStyleLbl="alignNode1" presStyleIdx="0" presStyleCnt="3"/>
      <dgm:spPr/>
    </dgm:pt>
    <dgm:pt modelId="{246FA7DA-EE09-46F2-B115-6E65DDA9CA1C}" type="pres">
      <dgm:prSet presAssocID="{DDEA32E4-0459-47E4-A8D6-48E052F77B3D}" presName="horz1" presStyleCnt="0"/>
      <dgm:spPr/>
    </dgm:pt>
    <dgm:pt modelId="{5D882BAE-C4E3-4FAE-9A0F-7B9784D0C715}" type="pres">
      <dgm:prSet presAssocID="{DDEA32E4-0459-47E4-A8D6-48E052F77B3D}" presName="tx1" presStyleLbl="revTx" presStyleIdx="0" presStyleCnt="3"/>
      <dgm:spPr/>
    </dgm:pt>
    <dgm:pt modelId="{1DCC0A53-BAF5-45CA-BB03-C58C44D88F34}" type="pres">
      <dgm:prSet presAssocID="{DDEA32E4-0459-47E4-A8D6-48E052F77B3D}" presName="vert1" presStyleCnt="0"/>
      <dgm:spPr/>
    </dgm:pt>
    <dgm:pt modelId="{8CEC5A5A-D0DC-46F0-81EC-169631046114}" type="pres">
      <dgm:prSet presAssocID="{85E0AEED-B0B0-4217-85F5-6EC0CD85EC13}" presName="thickLine" presStyleLbl="alignNode1" presStyleIdx="1" presStyleCnt="3"/>
      <dgm:spPr/>
    </dgm:pt>
    <dgm:pt modelId="{A513B5EF-9604-41A5-9AED-83B112CC6EAD}" type="pres">
      <dgm:prSet presAssocID="{85E0AEED-B0B0-4217-85F5-6EC0CD85EC13}" presName="horz1" presStyleCnt="0"/>
      <dgm:spPr/>
    </dgm:pt>
    <dgm:pt modelId="{89B79BC4-A1B7-4998-817D-6E6E5D8B88EB}" type="pres">
      <dgm:prSet presAssocID="{85E0AEED-B0B0-4217-85F5-6EC0CD85EC13}" presName="tx1" presStyleLbl="revTx" presStyleIdx="1" presStyleCnt="3"/>
      <dgm:spPr/>
    </dgm:pt>
    <dgm:pt modelId="{D1906D71-3766-4E53-B110-9C436CE18C33}" type="pres">
      <dgm:prSet presAssocID="{85E0AEED-B0B0-4217-85F5-6EC0CD85EC13}" presName="vert1" presStyleCnt="0"/>
      <dgm:spPr/>
    </dgm:pt>
    <dgm:pt modelId="{5B959A11-B29D-4DD4-851D-3843C57FB6DD}" type="pres">
      <dgm:prSet presAssocID="{83AFBD8F-3AE6-40B2-8A6E-20A325786295}" presName="thickLine" presStyleLbl="alignNode1" presStyleIdx="2" presStyleCnt="3"/>
      <dgm:spPr/>
    </dgm:pt>
    <dgm:pt modelId="{34417749-BD59-4BC5-9BF5-2EC5292A69A1}" type="pres">
      <dgm:prSet presAssocID="{83AFBD8F-3AE6-40B2-8A6E-20A325786295}" presName="horz1" presStyleCnt="0"/>
      <dgm:spPr/>
    </dgm:pt>
    <dgm:pt modelId="{FAB64AA6-AAAE-47DC-8195-357B2D27D543}" type="pres">
      <dgm:prSet presAssocID="{83AFBD8F-3AE6-40B2-8A6E-20A325786295}" presName="tx1" presStyleLbl="revTx" presStyleIdx="2" presStyleCnt="3"/>
      <dgm:spPr/>
    </dgm:pt>
    <dgm:pt modelId="{801408B2-D5CB-4AE3-A336-BA35332B899E}" type="pres">
      <dgm:prSet presAssocID="{83AFBD8F-3AE6-40B2-8A6E-20A325786295}" presName="vert1" presStyleCnt="0"/>
      <dgm:spPr/>
    </dgm:pt>
  </dgm:ptLst>
  <dgm:cxnLst>
    <dgm:cxn modelId="{C621AD4E-0DF9-4C7B-B9F7-F45FE584A825}" type="presOf" srcId="{D42ABED3-D04D-4239-8438-E952DDFB1058}" destId="{2346132B-9665-4A75-B46F-6561193874BC}" srcOrd="0" destOrd="0" presId="urn:microsoft.com/office/officeart/2008/layout/LinedList"/>
    <dgm:cxn modelId="{CBACB64E-9488-4FC6-BA7A-166CC4BC085B}" type="presOf" srcId="{DDEA32E4-0459-47E4-A8D6-48E052F77B3D}" destId="{5D882BAE-C4E3-4FAE-9A0F-7B9784D0C715}" srcOrd="0" destOrd="0" presId="urn:microsoft.com/office/officeart/2008/layout/LinedList"/>
    <dgm:cxn modelId="{677BE27F-9A3B-4202-8276-54A1AB068CD1}" type="presOf" srcId="{85E0AEED-B0B0-4217-85F5-6EC0CD85EC13}" destId="{89B79BC4-A1B7-4998-817D-6E6E5D8B88EB}" srcOrd="0" destOrd="0" presId="urn:microsoft.com/office/officeart/2008/layout/LinedList"/>
    <dgm:cxn modelId="{BD7C9280-E115-481C-A914-EFE74149EB39}" srcId="{D42ABED3-D04D-4239-8438-E952DDFB1058}" destId="{85E0AEED-B0B0-4217-85F5-6EC0CD85EC13}" srcOrd="1" destOrd="0" parTransId="{5F2F92BF-0E88-4197-84FC-0C1215FC35D4}" sibTransId="{5BD2456D-3221-4E6A-A1AB-7EC1960F199A}"/>
    <dgm:cxn modelId="{88571CA4-271C-42CA-843F-2B32A98F78C7}" srcId="{D42ABED3-D04D-4239-8438-E952DDFB1058}" destId="{DDEA32E4-0459-47E4-A8D6-48E052F77B3D}" srcOrd="0" destOrd="0" parTransId="{E8A505FB-121C-4951-BB26-D73C8AD1EEBF}" sibTransId="{2D475899-2FB8-47CA-AE60-DC67A9B34A47}"/>
    <dgm:cxn modelId="{7ADB10C6-0AF4-4C95-AA8D-F20FD63206D6}" type="presOf" srcId="{83AFBD8F-3AE6-40B2-8A6E-20A325786295}" destId="{FAB64AA6-AAAE-47DC-8195-357B2D27D543}" srcOrd="0" destOrd="0" presId="urn:microsoft.com/office/officeart/2008/layout/LinedList"/>
    <dgm:cxn modelId="{10479FC8-4F1B-4873-978B-B9441F662A18}" srcId="{D42ABED3-D04D-4239-8438-E952DDFB1058}" destId="{83AFBD8F-3AE6-40B2-8A6E-20A325786295}" srcOrd="2" destOrd="0" parTransId="{9EF43B7D-786C-4579-AEBF-F9EDD22AEF34}" sibTransId="{010983E8-1EAF-4D5F-AE59-D7EC984EF263}"/>
    <dgm:cxn modelId="{C1A7B197-8389-4E59-860B-2C2110C63A15}" type="presParOf" srcId="{2346132B-9665-4A75-B46F-6561193874BC}" destId="{5F63DF8D-0F06-4E36-BE45-E7AE99A23AFF}" srcOrd="0" destOrd="0" presId="urn:microsoft.com/office/officeart/2008/layout/LinedList"/>
    <dgm:cxn modelId="{629E6AB8-9C15-4D6C-821C-5BB270869830}" type="presParOf" srcId="{2346132B-9665-4A75-B46F-6561193874BC}" destId="{246FA7DA-EE09-46F2-B115-6E65DDA9CA1C}" srcOrd="1" destOrd="0" presId="urn:microsoft.com/office/officeart/2008/layout/LinedList"/>
    <dgm:cxn modelId="{A2133903-34C9-4F33-A1F0-02D51471A975}" type="presParOf" srcId="{246FA7DA-EE09-46F2-B115-6E65DDA9CA1C}" destId="{5D882BAE-C4E3-4FAE-9A0F-7B9784D0C715}" srcOrd="0" destOrd="0" presId="urn:microsoft.com/office/officeart/2008/layout/LinedList"/>
    <dgm:cxn modelId="{609A480E-9675-449A-865D-0A2DEF6A1291}" type="presParOf" srcId="{246FA7DA-EE09-46F2-B115-6E65DDA9CA1C}" destId="{1DCC0A53-BAF5-45CA-BB03-C58C44D88F34}" srcOrd="1" destOrd="0" presId="urn:microsoft.com/office/officeart/2008/layout/LinedList"/>
    <dgm:cxn modelId="{BEA87107-7226-4BD6-B7AB-D3CDD38012D0}" type="presParOf" srcId="{2346132B-9665-4A75-B46F-6561193874BC}" destId="{8CEC5A5A-D0DC-46F0-81EC-169631046114}" srcOrd="2" destOrd="0" presId="urn:microsoft.com/office/officeart/2008/layout/LinedList"/>
    <dgm:cxn modelId="{1D29C238-C0C7-4F2A-9838-2983B68353CD}" type="presParOf" srcId="{2346132B-9665-4A75-B46F-6561193874BC}" destId="{A513B5EF-9604-41A5-9AED-83B112CC6EAD}" srcOrd="3" destOrd="0" presId="urn:microsoft.com/office/officeart/2008/layout/LinedList"/>
    <dgm:cxn modelId="{D4CA9B37-AF45-46C1-B4CD-F4AD87C21554}" type="presParOf" srcId="{A513B5EF-9604-41A5-9AED-83B112CC6EAD}" destId="{89B79BC4-A1B7-4998-817D-6E6E5D8B88EB}" srcOrd="0" destOrd="0" presId="urn:microsoft.com/office/officeart/2008/layout/LinedList"/>
    <dgm:cxn modelId="{44BFD3F1-720A-41CC-BC71-DC50A893EA6D}" type="presParOf" srcId="{A513B5EF-9604-41A5-9AED-83B112CC6EAD}" destId="{D1906D71-3766-4E53-B110-9C436CE18C33}" srcOrd="1" destOrd="0" presId="urn:microsoft.com/office/officeart/2008/layout/LinedList"/>
    <dgm:cxn modelId="{F80C4457-98B9-4C8C-B3F9-CD74AC4CBDE0}" type="presParOf" srcId="{2346132B-9665-4A75-B46F-6561193874BC}" destId="{5B959A11-B29D-4DD4-851D-3843C57FB6DD}" srcOrd="4" destOrd="0" presId="urn:microsoft.com/office/officeart/2008/layout/LinedList"/>
    <dgm:cxn modelId="{BA95602B-77E5-4E0F-91A7-D72D667C4F43}" type="presParOf" srcId="{2346132B-9665-4A75-B46F-6561193874BC}" destId="{34417749-BD59-4BC5-9BF5-2EC5292A69A1}" srcOrd="5" destOrd="0" presId="urn:microsoft.com/office/officeart/2008/layout/LinedList"/>
    <dgm:cxn modelId="{28A0A41E-CED6-4E78-A314-740E263D471F}" type="presParOf" srcId="{34417749-BD59-4BC5-9BF5-2EC5292A69A1}" destId="{FAB64AA6-AAAE-47DC-8195-357B2D27D543}" srcOrd="0" destOrd="0" presId="urn:microsoft.com/office/officeart/2008/layout/LinedList"/>
    <dgm:cxn modelId="{F01B274F-5B15-49C7-9147-B6FF2A35CF24}" type="presParOf" srcId="{34417749-BD59-4BC5-9BF5-2EC5292A69A1}" destId="{801408B2-D5CB-4AE3-A336-BA35332B899E}"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699EAD7-56A7-4ED0-977F-3EBB69A9CBDE}" type="doc">
      <dgm:prSet loTypeId="urn:microsoft.com/office/officeart/2008/layout/LinedList" loCatId="list" qsTypeId="urn:microsoft.com/office/officeart/2005/8/quickstyle/simple1" qsCatId="simple" csTypeId="urn:microsoft.com/office/officeart/2005/8/colors/colorful2" csCatId="colorful"/>
      <dgm:spPr/>
      <dgm:t>
        <a:bodyPr/>
        <a:lstStyle/>
        <a:p>
          <a:endParaRPr lang="en-US"/>
        </a:p>
      </dgm:t>
    </dgm:pt>
    <dgm:pt modelId="{86C51378-26A7-460B-B3F7-AB72F4FEAB05}">
      <dgm:prSet/>
      <dgm:spPr/>
      <dgm:t>
        <a:bodyPr/>
        <a:lstStyle/>
        <a:p>
          <a:r>
            <a:rPr lang="en-US" b="1"/>
            <a:t>Anxiety</a:t>
          </a:r>
          <a:r>
            <a:rPr lang="en-US"/>
            <a:t> is a feeling or emotion: uneasiness, tension within self</a:t>
          </a:r>
        </a:p>
      </dgm:t>
    </dgm:pt>
    <dgm:pt modelId="{8F2747C2-AC17-4C48-B073-679D3A3D762B}" type="parTrans" cxnId="{2E9232F3-B345-4625-B00D-7169903B9F8E}">
      <dgm:prSet/>
      <dgm:spPr/>
      <dgm:t>
        <a:bodyPr/>
        <a:lstStyle/>
        <a:p>
          <a:endParaRPr lang="en-US"/>
        </a:p>
      </dgm:t>
    </dgm:pt>
    <dgm:pt modelId="{D8A9F6BE-0B05-4D67-8961-252CF2AFBF9D}" type="sibTrans" cxnId="{2E9232F3-B345-4625-B00D-7169903B9F8E}">
      <dgm:prSet/>
      <dgm:spPr/>
      <dgm:t>
        <a:bodyPr/>
        <a:lstStyle/>
        <a:p>
          <a:endParaRPr lang="en-US"/>
        </a:p>
      </dgm:t>
    </dgm:pt>
    <dgm:pt modelId="{94B5EEA0-9DB0-4A55-9B73-2603A2C8BD19}">
      <dgm:prSet/>
      <dgm:spPr/>
      <dgm:t>
        <a:bodyPr/>
        <a:lstStyle/>
        <a:p>
          <a:r>
            <a:rPr lang="en-US" b="1"/>
            <a:t>Uncertainty</a:t>
          </a:r>
          <a:r>
            <a:rPr lang="en-US"/>
            <a:t> is a cognitive phenomena: worry about the unknown, fear of offending or misunderstanding/being misunderstood</a:t>
          </a:r>
        </a:p>
      </dgm:t>
    </dgm:pt>
    <dgm:pt modelId="{61441084-B03C-41B1-8899-0DD5F6934243}" type="parTrans" cxnId="{E9F9976A-ADAB-4D92-A765-4F021787E8F1}">
      <dgm:prSet/>
      <dgm:spPr/>
      <dgm:t>
        <a:bodyPr/>
        <a:lstStyle/>
        <a:p>
          <a:endParaRPr lang="en-US"/>
        </a:p>
      </dgm:t>
    </dgm:pt>
    <dgm:pt modelId="{D159F0CC-F89A-4F6A-A812-13A5062C2121}" type="sibTrans" cxnId="{E9F9976A-ADAB-4D92-A765-4F021787E8F1}">
      <dgm:prSet/>
      <dgm:spPr/>
      <dgm:t>
        <a:bodyPr/>
        <a:lstStyle/>
        <a:p>
          <a:endParaRPr lang="en-US"/>
        </a:p>
      </dgm:t>
    </dgm:pt>
    <dgm:pt modelId="{F37F351B-D602-46DE-A140-DF8CF777CE9F}">
      <dgm:prSet/>
      <dgm:spPr/>
      <dgm:t>
        <a:bodyPr/>
        <a:lstStyle/>
        <a:p>
          <a:r>
            <a:rPr lang="en-US"/>
            <a:t>Both are barriers to effective cross-cultural communication</a:t>
          </a:r>
        </a:p>
      </dgm:t>
    </dgm:pt>
    <dgm:pt modelId="{76E00920-3F9A-435F-8B5A-CCFF559852FF}" type="parTrans" cxnId="{31221F2B-2741-4EA2-A83D-4525957D6200}">
      <dgm:prSet/>
      <dgm:spPr/>
      <dgm:t>
        <a:bodyPr/>
        <a:lstStyle/>
        <a:p>
          <a:endParaRPr lang="en-US"/>
        </a:p>
      </dgm:t>
    </dgm:pt>
    <dgm:pt modelId="{FF6CCA8B-2E07-4452-BF7E-6C655BCD5F5B}" type="sibTrans" cxnId="{31221F2B-2741-4EA2-A83D-4525957D6200}">
      <dgm:prSet/>
      <dgm:spPr/>
      <dgm:t>
        <a:bodyPr/>
        <a:lstStyle/>
        <a:p>
          <a:endParaRPr lang="en-US"/>
        </a:p>
      </dgm:t>
    </dgm:pt>
    <dgm:pt modelId="{B72275FC-C340-4234-8668-41218E9B2C78}">
      <dgm:prSet/>
      <dgm:spPr/>
      <dgm:t>
        <a:bodyPr/>
        <a:lstStyle/>
        <a:p>
          <a:r>
            <a:rPr lang="en-US"/>
            <a:t>Mindfulness of self and others is a tool to reduce anxiety and uncertainty, leading to more effective communication</a:t>
          </a:r>
        </a:p>
      </dgm:t>
    </dgm:pt>
    <dgm:pt modelId="{86B188C3-10A0-4209-8F61-30303700291E}" type="parTrans" cxnId="{C1C72B07-C59A-4717-A2D0-9267AB8FFC96}">
      <dgm:prSet/>
      <dgm:spPr/>
      <dgm:t>
        <a:bodyPr/>
        <a:lstStyle/>
        <a:p>
          <a:endParaRPr lang="en-US"/>
        </a:p>
      </dgm:t>
    </dgm:pt>
    <dgm:pt modelId="{BA27F25F-EB5B-4981-B60C-67DE2C49A170}" type="sibTrans" cxnId="{C1C72B07-C59A-4717-A2D0-9267AB8FFC96}">
      <dgm:prSet/>
      <dgm:spPr/>
      <dgm:t>
        <a:bodyPr/>
        <a:lstStyle/>
        <a:p>
          <a:endParaRPr lang="en-US"/>
        </a:p>
      </dgm:t>
    </dgm:pt>
    <dgm:pt modelId="{7A6EC419-8975-49AC-839D-E7A1CA77A623}" type="pres">
      <dgm:prSet presAssocID="{F699EAD7-56A7-4ED0-977F-3EBB69A9CBDE}" presName="vert0" presStyleCnt="0">
        <dgm:presLayoutVars>
          <dgm:dir/>
          <dgm:animOne val="branch"/>
          <dgm:animLvl val="lvl"/>
        </dgm:presLayoutVars>
      </dgm:prSet>
      <dgm:spPr/>
    </dgm:pt>
    <dgm:pt modelId="{509C873F-2AE8-41CD-82BB-145139E953AF}" type="pres">
      <dgm:prSet presAssocID="{86C51378-26A7-460B-B3F7-AB72F4FEAB05}" presName="thickLine" presStyleLbl="alignNode1" presStyleIdx="0" presStyleCnt="4"/>
      <dgm:spPr/>
    </dgm:pt>
    <dgm:pt modelId="{D421646E-C54F-4EA4-8098-CC147B62BE7B}" type="pres">
      <dgm:prSet presAssocID="{86C51378-26A7-460B-B3F7-AB72F4FEAB05}" presName="horz1" presStyleCnt="0"/>
      <dgm:spPr/>
    </dgm:pt>
    <dgm:pt modelId="{CDFF2EDC-42D4-49A3-A84B-B3A7A9583C78}" type="pres">
      <dgm:prSet presAssocID="{86C51378-26A7-460B-B3F7-AB72F4FEAB05}" presName="tx1" presStyleLbl="revTx" presStyleIdx="0" presStyleCnt="4"/>
      <dgm:spPr/>
    </dgm:pt>
    <dgm:pt modelId="{CFF310E6-66AB-4EE5-994B-1AF20163796B}" type="pres">
      <dgm:prSet presAssocID="{86C51378-26A7-460B-B3F7-AB72F4FEAB05}" presName="vert1" presStyleCnt="0"/>
      <dgm:spPr/>
    </dgm:pt>
    <dgm:pt modelId="{9A11154D-3C9A-42F1-BE8E-1F4869AFF222}" type="pres">
      <dgm:prSet presAssocID="{94B5EEA0-9DB0-4A55-9B73-2603A2C8BD19}" presName="thickLine" presStyleLbl="alignNode1" presStyleIdx="1" presStyleCnt="4"/>
      <dgm:spPr/>
    </dgm:pt>
    <dgm:pt modelId="{63F5E976-A85E-46DF-AAC5-FA8AFCB31255}" type="pres">
      <dgm:prSet presAssocID="{94B5EEA0-9DB0-4A55-9B73-2603A2C8BD19}" presName="horz1" presStyleCnt="0"/>
      <dgm:spPr/>
    </dgm:pt>
    <dgm:pt modelId="{2D13430D-9B3C-478E-895B-CC3A70ACB8A0}" type="pres">
      <dgm:prSet presAssocID="{94B5EEA0-9DB0-4A55-9B73-2603A2C8BD19}" presName="tx1" presStyleLbl="revTx" presStyleIdx="1" presStyleCnt="4"/>
      <dgm:spPr/>
    </dgm:pt>
    <dgm:pt modelId="{F1C5F1E6-FDB1-424A-903A-25C61CB28A3D}" type="pres">
      <dgm:prSet presAssocID="{94B5EEA0-9DB0-4A55-9B73-2603A2C8BD19}" presName="vert1" presStyleCnt="0"/>
      <dgm:spPr/>
    </dgm:pt>
    <dgm:pt modelId="{B7EBCE85-262A-4846-A57F-73D03AE1179E}" type="pres">
      <dgm:prSet presAssocID="{F37F351B-D602-46DE-A140-DF8CF777CE9F}" presName="thickLine" presStyleLbl="alignNode1" presStyleIdx="2" presStyleCnt="4"/>
      <dgm:spPr/>
    </dgm:pt>
    <dgm:pt modelId="{D8CDA1A8-74D2-4CCF-97D5-7F5698762D5C}" type="pres">
      <dgm:prSet presAssocID="{F37F351B-D602-46DE-A140-DF8CF777CE9F}" presName="horz1" presStyleCnt="0"/>
      <dgm:spPr/>
    </dgm:pt>
    <dgm:pt modelId="{204B1943-F711-4A73-8843-C692D6E1651B}" type="pres">
      <dgm:prSet presAssocID="{F37F351B-D602-46DE-A140-DF8CF777CE9F}" presName="tx1" presStyleLbl="revTx" presStyleIdx="2" presStyleCnt="4"/>
      <dgm:spPr/>
    </dgm:pt>
    <dgm:pt modelId="{7374E7CE-83F6-41ED-AE29-D3ADB09A1619}" type="pres">
      <dgm:prSet presAssocID="{F37F351B-D602-46DE-A140-DF8CF777CE9F}" presName="vert1" presStyleCnt="0"/>
      <dgm:spPr/>
    </dgm:pt>
    <dgm:pt modelId="{BFE3D1F2-D7AB-4CC3-9402-52DBCC82A1F4}" type="pres">
      <dgm:prSet presAssocID="{B72275FC-C340-4234-8668-41218E9B2C78}" presName="thickLine" presStyleLbl="alignNode1" presStyleIdx="3" presStyleCnt="4"/>
      <dgm:spPr/>
    </dgm:pt>
    <dgm:pt modelId="{B12EFA53-8ABE-4494-AD32-52370158FC0B}" type="pres">
      <dgm:prSet presAssocID="{B72275FC-C340-4234-8668-41218E9B2C78}" presName="horz1" presStyleCnt="0"/>
      <dgm:spPr/>
    </dgm:pt>
    <dgm:pt modelId="{B800E3CF-DC1C-4B81-AA7F-4DF8DFCB2159}" type="pres">
      <dgm:prSet presAssocID="{B72275FC-C340-4234-8668-41218E9B2C78}" presName="tx1" presStyleLbl="revTx" presStyleIdx="3" presStyleCnt="4"/>
      <dgm:spPr/>
    </dgm:pt>
    <dgm:pt modelId="{767A0898-9F83-4E99-985E-C47E46DB3A30}" type="pres">
      <dgm:prSet presAssocID="{B72275FC-C340-4234-8668-41218E9B2C78}" presName="vert1" presStyleCnt="0"/>
      <dgm:spPr/>
    </dgm:pt>
  </dgm:ptLst>
  <dgm:cxnLst>
    <dgm:cxn modelId="{C1C72B07-C59A-4717-A2D0-9267AB8FFC96}" srcId="{F699EAD7-56A7-4ED0-977F-3EBB69A9CBDE}" destId="{B72275FC-C340-4234-8668-41218E9B2C78}" srcOrd="3" destOrd="0" parTransId="{86B188C3-10A0-4209-8F61-30303700291E}" sibTransId="{BA27F25F-EB5B-4981-B60C-67DE2C49A170}"/>
    <dgm:cxn modelId="{C3E3BE23-A349-461C-9951-FAB8F1CD29D6}" type="presOf" srcId="{F37F351B-D602-46DE-A140-DF8CF777CE9F}" destId="{204B1943-F711-4A73-8843-C692D6E1651B}" srcOrd="0" destOrd="0" presId="urn:microsoft.com/office/officeart/2008/layout/LinedList"/>
    <dgm:cxn modelId="{31221F2B-2741-4EA2-A83D-4525957D6200}" srcId="{F699EAD7-56A7-4ED0-977F-3EBB69A9CBDE}" destId="{F37F351B-D602-46DE-A140-DF8CF777CE9F}" srcOrd="2" destOrd="0" parTransId="{76E00920-3F9A-435F-8B5A-CCFF559852FF}" sibTransId="{FF6CCA8B-2E07-4452-BF7E-6C655BCD5F5B}"/>
    <dgm:cxn modelId="{3456145F-D574-4656-933A-6819CC5D253C}" type="presOf" srcId="{B72275FC-C340-4234-8668-41218E9B2C78}" destId="{B800E3CF-DC1C-4B81-AA7F-4DF8DFCB2159}" srcOrd="0" destOrd="0" presId="urn:microsoft.com/office/officeart/2008/layout/LinedList"/>
    <dgm:cxn modelId="{E9F9976A-ADAB-4D92-A765-4F021787E8F1}" srcId="{F699EAD7-56A7-4ED0-977F-3EBB69A9CBDE}" destId="{94B5EEA0-9DB0-4A55-9B73-2603A2C8BD19}" srcOrd="1" destOrd="0" parTransId="{61441084-B03C-41B1-8899-0DD5F6934243}" sibTransId="{D159F0CC-F89A-4F6A-A812-13A5062C2121}"/>
    <dgm:cxn modelId="{3DDA5B56-9C16-4E19-82CB-08DA144EF410}" type="presOf" srcId="{86C51378-26A7-460B-B3F7-AB72F4FEAB05}" destId="{CDFF2EDC-42D4-49A3-A84B-B3A7A9583C78}" srcOrd="0" destOrd="0" presId="urn:microsoft.com/office/officeart/2008/layout/LinedList"/>
    <dgm:cxn modelId="{5CF0D0A5-48A2-46C0-9C2B-964F9C0F3662}" type="presOf" srcId="{F699EAD7-56A7-4ED0-977F-3EBB69A9CBDE}" destId="{7A6EC419-8975-49AC-839D-E7A1CA77A623}" srcOrd="0" destOrd="0" presId="urn:microsoft.com/office/officeart/2008/layout/LinedList"/>
    <dgm:cxn modelId="{F3A39BE6-2F53-4F48-8544-1FB63FE93664}" type="presOf" srcId="{94B5EEA0-9DB0-4A55-9B73-2603A2C8BD19}" destId="{2D13430D-9B3C-478E-895B-CC3A70ACB8A0}" srcOrd="0" destOrd="0" presId="urn:microsoft.com/office/officeart/2008/layout/LinedList"/>
    <dgm:cxn modelId="{2E9232F3-B345-4625-B00D-7169903B9F8E}" srcId="{F699EAD7-56A7-4ED0-977F-3EBB69A9CBDE}" destId="{86C51378-26A7-460B-B3F7-AB72F4FEAB05}" srcOrd="0" destOrd="0" parTransId="{8F2747C2-AC17-4C48-B073-679D3A3D762B}" sibTransId="{D8A9F6BE-0B05-4D67-8961-252CF2AFBF9D}"/>
    <dgm:cxn modelId="{16ABCD6E-7C54-46B6-89A5-335079192E49}" type="presParOf" srcId="{7A6EC419-8975-49AC-839D-E7A1CA77A623}" destId="{509C873F-2AE8-41CD-82BB-145139E953AF}" srcOrd="0" destOrd="0" presId="urn:microsoft.com/office/officeart/2008/layout/LinedList"/>
    <dgm:cxn modelId="{D93025B3-12D0-44D6-9B1E-A1439525A299}" type="presParOf" srcId="{7A6EC419-8975-49AC-839D-E7A1CA77A623}" destId="{D421646E-C54F-4EA4-8098-CC147B62BE7B}" srcOrd="1" destOrd="0" presId="urn:microsoft.com/office/officeart/2008/layout/LinedList"/>
    <dgm:cxn modelId="{B5D40BD0-D349-487D-9B4F-032792ED8422}" type="presParOf" srcId="{D421646E-C54F-4EA4-8098-CC147B62BE7B}" destId="{CDFF2EDC-42D4-49A3-A84B-B3A7A9583C78}" srcOrd="0" destOrd="0" presId="urn:microsoft.com/office/officeart/2008/layout/LinedList"/>
    <dgm:cxn modelId="{241DCE04-EFAB-48E3-B375-2727EC672AE2}" type="presParOf" srcId="{D421646E-C54F-4EA4-8098-CC147B62BE7B}" destId="{CFF310E6-66AB-4EE5-994B-1AF20163796B}" srcOrd="1" destOrd="0" presId="urn:microsoft.com/office/officeart/2008/layout/LinedList"/>
    <dgm:cxn modelId="{D966F418-0DC1-418C-BF6C-D2A2BE540087}" type="presParOf" srcId="{7A6EC419-8975-49AC-839D-E7A1CA77A623}" destId="{9A11154D-3C9A-42F1-BE8E-1F4869AFF222}" srcOrd="2" destOrd="0" presId="urn:microsoft.com/office/officeart/2008/layout/LinedList"/>
    <dgm:cxn modelId="{59B4954D-6CB0-4B3B-8129-A07E40CE1ADC}" type="presParOf" srcId="{7A6EC419-8975-49AC-839D-E7A1CA77A623}" destId="{63F5E976-A85E-46DF-AAC5-FA8AFCB31255}" srcOrd="3" destOrd="0" presId="urn:microsoft.com/office/officeart/2008/layout/LinedList"/>
    <dgm:cxn modelId="{C9A7FB7D-A3F4-438E-8532-BDCBD158D301}" type="presParOf" srcId="{63F5E976-A85E-46DF-AAC5-FA8AFCB31255}" destId="{2D13430D-9B3C-478E-895B-CC3A70ACB8A0}" srcOrd="0" destOrd="0" presId="urn:microsoft.com/office/officeart/2008/layout/LinedList"/>
    <dgm:cxn modelId="{D080ABFD-27CE-4FB2-900D-06AA957466E7}" type="presParOf" srcId="{63F5E976-A85E-46DF-AAC5-FA8AFCB31255}" destId="{F1C5F1E6-FDB1-424A-903A-25C61CB28A3D}" srcOrd="1" destOrd="0" presId="urn:microsoft.com/office/officeart/2008/layout/LinedList"/>
    <dgm:cxn modelId="{0697275F-F244-4D5C-A4B6-2AD37001DFE5}" type="presParOf" srcId="{7A6EC419-8975-49AC-839D-E7A1CA77A623}" destId="{B7EBCE85-262A-4846-A57F-73D03AE1179E}" srcOrd="4" destOrd="0" presId="urn:microsoft.com/office/officeart/2008/layout/LinedList"/>
    <dgm:cxn modelId="{7FD9B5F3-FA2F-4C62-8810-04DC4CADF804}" type="presParOf" srcId="{7A6EC419-8975-49AC-839D-E7A1CA77A623}" destId="{D8CDA1A8-74D2-4CCF-97D5-7F5698762D5C}" srcOrd="5" destOrd="0" presId="urn:microsoft.com/office/officeart/2008/layout/LinedList"/>
    <dgm:cxn modelId="{ED1EC278-8608-431E-ADD7-7CCD73243E25}" type="presParOf" srcId="{D8CDA1A8-74D2-4CCF-97D5-7F5698762D5C}" destId="{204B1943-F711-4A73-8843-C692D6E1651B}" srcOrd="0" destOrd="0" presId="urn:microsoft.com/office/officeart/2008/layout/LinedList"/>
    <dgm:cxn modelId="{FAC75595-A89A-4295-8414-09ADB25E8D93}" type="presParOf" srcId="{D8CDA1A8-74D2-4CCF-97D5-7F5698762D5C}" destId="{7374E7CE-83F6-41ED-AE29-D3ADB09A1619}" srcOrd="1" destOrd="0" presId="urn:microsoft.com/office/officeart/2008/layout/LinedList"/>
    <dgm:cxn modelId="{998B09AF-2852-408C-BB50-36531EA05310}" type="presParOf" srcId="{7A6EC419-8975-49AC-839D-E7A1CA77A623}" destId="{BFE3D1F2-D7AB-4CC3-9402-52DBCC82A1F4}" srcOrd="6" destOrd="0" presId="urn:microsoft.com/office/officeart/2008/layout/LinedList"/>
    <dgm:cxn modelId="{3816474E-F614-44A8-A76D-EAB7061062D6}" type="presParOf" srcId="{7A6EC419-8975-49AC-839D-E7A1CA77A623}" destId="{B12EFA53-8ABE-4494-AD32-52370158FC0B}" srcOrd="7" destOrd="0" presId="urn:microsoft.com/office/officeart/2008/layout/LinedList"/>
    <dgm:cxn modelId="{45D68C7A-EB22-46D3-B7E5-628D74888E49}" type="presParOf" srcId="{B12EFA53-8ABE-4494-AD32-52370158FC0B}" destId="{B800E3CF-DC1C-4B81-AA7F-4DF8DFCB2159}" srcOrd="0" destOrd="0" presId="urn:microsoft.com/office/officeart/2008/layout/LinedList"/>
    <dgm:cxn modelId="{654D3958-7D7D-40DC-BE3A-FEE4632A7B3E}" type="presParOf" srcId="{B12EFA53-8ABE-4494-AD32-52370158FC0B}" destId="{767A0898-9F83-4E99-985E-C47E46DB3A30}"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683E0D7-3B99-439E-BFE4-D0C7A5E0B73F}" type="doc">
      <dgm:prSet loTypeId="urn:microsoft.com/office/officeart/2008/layout/LinedList" loCatId="list" qsTypeId="urn:microsoft.com/office/officeart/2005/8/quickstyle/simple1" qsCatId="simple" csTypeId="urn:microsoft.com/office/officeart/2005/8/colors/accent4_2" csCatId="accent4" phldr="1"/>
      <dgm:spPr/>
      <dgm:t>
        <a:bodyPr/>
        <a:lstStyle/>
        <a:p>
          <a:endParaRPr lang="en-US"/>
        </a:p>
      </dgm:t>
    </dgm:pt>
    <dgm:pt modelId="{30C999D8-D4F7-4ABA-A9BC-EBACBCE833DB}">
      <dgm:prSet/>
      <dgm:spPr/>
      <dgm:t>
        <a:bodyPr/>
        <a:lstStyle/>
        <a:p>
          <a:r>
            <a:rPr lang="en-US"/>
            <a:t>Anxiety: You are feeling tense and hesitant during a business meeting between your American colleagues and your colleagues from the Japanese branch of your company's corporate office. You have an internal feeling of unease because you are not familiar with Japanese people or culture. You are </a:t>
          </a:r>
          <a:r>
            <a:rPr lang="en-US" u="sng"/>
            <a:t>anxious</a:t>
          </a:r>
          <a:r>
            <a:rPr lang="en-US"/>
            <a:t> about offending your Japanese colleagues.</a:t>
          </a:r>
        </a:p>
      </dgm:t>
    </dgm:pt>
    <dgm:pt modelId="{9FCBC39A-8337-450A-81A8-BDE874086267}" type="parTrans" cxnId="{66CDC501-0E54-4708-B333-259C070FFEBB}">
      <dgm:prSet/>
      <dgm:spPr/>
      <dgm:t>
        <a:bodyPr/>
        <a:lstStyle/>
        <a:p>
          <a:endParaRPr lang="en-US"/>
        </a:p>
      </dgm:t>
    </dgm:pt>
    <dgm:pt modelId="{D536ACA0-9389-4D27-81A8-F3A67ED8D582}" type="sibTrans" cxnId="{66CDC501-0E54-4708-B333-259C070FFEBB}">
      <dgm:prSet/>
      <dgm:spPr/>
      <dgm:t>
        <a:bodyPr/>
        <a:lstStyle/>
        <a:p>
          <a:endParaRPr lang="en-US"/>
        </a:p>
      </dgm:t>
    </dgm:pt>
    <dgm:pt modelId="{E0C96B21-5890-48C0-9557-DE5C22B234C2}">
      <dgm:prSet/>
      <dgm:spPr/>
      <dgm:t>
        <a:bodyPr/>
        <a:lstStyle/>
        <a:p>
          <a:r>
            <a:rPr lang="en-US"/>
            <a:t>Uncertainty: You have thoughts racing through your head when meeting your Japanese colleagues such as "should I bow or shake their hands when greeting them?" … "what will they do?" –your mind is having trouble predicting the behavior of an out-group, as well as how </a:t>
          </a:r>
          <a:r>
            <a:rPr lang="en-US" u="sng"/>
            <a:t>you</a:t>
          </a:r>
          <a:r>
            <a:rPr lang="en-US"/>
            <a:t> should behave toward that out-group. Things are uncertain!</a:t>
          </a:r>
        </a:p>
      </dgm:t>
    </dgm:pt>
    <dgm:pt modelId="{DF113027-8C3E-43D4-B562-EB8BACEDE7FF}" type="parTrans" cxnId="{B628B7CB-FEEC-4D50-B2EC-8C717BD19D2C}">
      <dgm:prSet/>
      <dgm:spPr/>
      <dgm:t>
        <a:bodyPr/>
        <a:lstStyle/>
        <a:p>
          <a:endParaRPr lang="en-US"/>
        </a:p>
      </dgm:t>
    </dgm:pt>
    <dgm:pt modelId="{506631BE-2EFE-42F9-83E7-B3FCD4DA6547}" type="sibTrans" cxnId="{B628B7CB-FEEC-4D50-B2EC-8C717BD19D2C}">
      <dgm:prSet/>
      <dgm:spPr/>
      <dgm:t>
        <a:bodyPr/>
        <a:lstStyle/>
        <a:p>
          <a:endParaRPr lang="en-US"/>
        </a:p>
      </dgm:t>
    </dgm:pt>
    <dgm:pt modelId="{9F3881D3-D0DE-4A5B-B9AF-C17F3BD73A79}" type="pres">
      <dgm:prSet presAssocID="{B683E0D7-3B99-439E-BFE4-D0C7A5E0B73F}" presName="vert0" presStyleCnt="0">
        <dgm:presLayoutVars>
          <dgm:dir/>
          <dgm:animOne val="branch"/>
          <dgm:animLvl val="lvl"/>
        </dgm:presLayoutVars>
      </dgm:prSet>
      <dgm:spPr/>
    </dgm:pt>
    <dgm:pt modelId="{F93A1709-D258-4409-A69D-4CAAE92D5032}" type="pres">
      <dgm:prSet presAssocID="{30C999D8-D4F7-4ABA-A9BC-EBACBCE833DB}" presName="thickLine" presStyleLbl="alignNode1" presStyleIdx="0" presStyleCnt="2"/>
      <dgm:spPr/>
    </dgm:pt>
    <dgm:pt modelId="{6A3BE46E-1CCC-410A-B6E5-44895A71ACB9}" type="pres">
      <dgm:prSet presAssocID="{30C999D8-D4F7-4ABA-A9BC-EBACBCE833DB}" presName="horz1" presStyleCnt="0"/>
      <dgm:spPr/>
    </dgm:pt>
    <dgm:pt modelId="{15EE753B-1D9D-4547-90A5-7B26D3DA9812}" type="pres">
      <dgm:prSet presAssocID="{30C999D8-D4F7-4ABA-A9BC-EBACBCE833DB}" presName="tx1" presStyleLbl="revTx" presStyleIdx="0" presStyleCnt="2"/>
      <dgm:spPr/>
    </dgm:pt>
    <dgm:pt modelId="{3B68A4B3-EB42-480E-9304-8299E4294DAD}" type="pres">
      <dgm:prSet presAssocID="{30C999D8-D4F7-4ABA-A9BC-EBACBCE833DB}" presName="vert1" presStyleCnt="0"/>
      <dgm:spPr/>
    </dgm:pt>
    <dgm:pt modelId="{CC219720-1DAC-489A-BB9F-D3FCE5E86761}" type="pres">
      <dgm:prSet presAssocID="{E0C96B21-5890-48C0-9557-DE5C22B234C2}" presName="thickLine" presStyleLbl="alignNode1" presStyleIdx="1" presStyleCnt="2"/>
      <dgm:spPr/>
    </dgm:pt>
    <dgm:pt modelId="{A3591208-3A2B-4E52-89E1-2049ABA71D03}" type="pres">
      <dgm:prSet presAssocID="{E0C96B21-5890-48C0-9557-DE5C22B234C2}" presName="horz1" presStyleCnt="0"/>
      <dgm:spPr/>
    </dgm:pt>
    <dgm:pt modelId="{9725115D-714C-4F0C-9D8D-A7BE2EBABE3A}" type="pres">
      <dgm:prSet presAssocID="{E0C96B21-5890-48C0-9557-DE5C22B234C2}" presName="tx1" presStyleLbl="revTx" presStyleIdx="1" presStyleCnt="2"/>
      <dgm:spPr/>
    </dgm:pt>
    <dgm:pt modelId="{6BD16A2E-79A2-4840-86FC-98548F082055}" type="pres">
      <dgm:prSet presAssocID="{E0C96B21-5890-48C0-9557-DE5C22B234C2}" presName="vert1" presStyleCnt="0"/>
      <dgm:spPr/>
    </dgm:pt>
  </dgm:ptLst>
  <dgm:cxnLst>
    <dgm:cxn modelId="{66CDC501-0E54-4708-B333-259C070FFEBB}" srcId="{B683E0D7-3B99-439E-BFE4-D0C7A5E0B73F}" destId="{30C999D8-D4F7-4ABA-A9BC-EBACBCE833DB}" srcOrd="0" destOrd="0" parTransId="{9FCBC39A-8337-450A-81A8-BDE874086267}" sibTransId="{D536ACA0-9389-4D27-81A8-F3A67ED8D582}"/>
    <dgm:cxn modelId="{0D862E4C-2674-4D17-A0C2-561D3F9A808E}" type="presOf" srcId="{E0C96B21-5890-48C0-9557-DE5C22B234C2}" destId="{9725115D-714C-4F0C-9D8D-A7BE2EBABE3A}" srcOrd="0" destOrd="0" presId="urn:microsoft.com/office/officeart/2008/layout/LinedList"/>
    <dgm:cxn modelId="{9EA01883-0C09-434F-A50F-27ABB3295179}" type="presOf" srcId="{B683E0D7-3B99-439E-BFE4-D0C7A5E0B73F}" destId="{9F3881D3-D0DE-4A5B-B9AF-C17F3BD73A79}" srcOrd="0" destOrd="0" presId="urn:microsoft.com/office/officeart/2008/layout/LinedList"/>
    <dgm:cxn modelId="{A0BE2199-5A3B-49B9-9DA4-CF73CDC6E5EF}" type="presOf" srcId="{30C999D8-D4F7-4ABA-A9BC-EBACBCE833DB}" destId="{15EE753B-1D9D-4547-90A5-7B26D3DA9812}" srcOrd="0" destOrd="0" presId="urn:microsoft.com/office/officeart/2008/layout/LinedList"/>
    <dgm:cxn modelId="{B628B7CB-FEEC-4D50-B2EC-8C717BD19D2C}" srcId="{B683E0D7-3B99-439E-BFE4-D0C7A5E0B73F}" destId="{E0C96B21-5890-48C0-9557-DE5C22B234C2}" srcOrd="1" destOrd="0" parTransId="{DF113027-8C3E-43D4-B562-EB8BACEDE7FF}" sibTransId="{506631BE-2EFE-42F9-83E7-B3FCD4DA6547}"/>
    <dgm:cxn modelId="{A908638B-4266-4058-908E-1E9918CAD09C}" type="presParOf" srcId="{9F3881D3-D0DE-4A5B-B9AF-C17F3BD73A79}" destId="{F93A1709-D258-4409-A69D-4CAAE92D5032}" srcOrd="0" destOrd="0" presId="urn:microsoft.com/office/officeart/2008/layout/LinedList"/>
    <dgm:cxn modelId="{E1BD5FAE-7EDA-43E9-A722-493C3522CA89}" type="presParOf" srcId="{9F3881D3-D0DE-4A5B-B9AF-C17F3BD73A79}" destId="{6A3BE46E-1CCC-410A-B6E5-44895A71ACB9}" srcOrd="1" destOrd="0" presId="urn:microsoft.com/office/officeart/2008/layout/LinedList"/>
    <dgm:cxn modelId="{8362264E-DF24-4CAC-9CCB-D15F5A283E47}" type="presParOf" srcId="{6A3BE46E-1CCC-410A-B6E5-44895A71ACB9}" destId="{15EE753B-1D9D-4547-90A5-7B26D3DA9812}" srcOrd="0" destOrd="0" presId="urn:microsoft.com/office/officeart/2008/layout/LinedList"/>
    <dgm:cxn modelId="{3E10A0F4-4324-4E11-966F-3444F7B01293}" type="presParOf" srcId="{6A3BE46E-1CCC-410A-B6E5-44895A71ACB9}" destId="{3B68A4B3-EB42-480E-9304-8299E4294DAD}" srcOrd="1" destOrd="0" presId="urn:microsoft.com/office/officeart/2008/layout/LinedList"/>
    <dgm:cxn modelId="{1BB9F15B-C75B-4897-A280-9B73578EE8BB}" type="presParOf" srcId="{9F3881D3-D0DE-4A5B-B9AF-C17F3BD73A79}" destId="{CC219720-1DAC-489A-BB9F-D3FCE5E86761}" srcOrd="2" destOrd="0" presId="urn:microsoft.com/office/officeart/2008/layout/LinedList"/>
    <dgm:cxn modelId="{0AFC9039-B14E-4DF4-B8FF-28C3EB09F534}" type="presParOf" srcId="{9F3881D3-D0DE-4A5B-B9AF-C17F3BD73A79}" destId="{A3591208-3A2B-4E52-89E1-2049ABA71D03}" srcOrd="3" destOrd="0" presId="urn:microsoft.com/office/officeart/2008/layout/LinedList"/>
    <dgm:cxn modelId="{96DCCF2C-DD52-4BA1-AC64-040C0A3ACBB3}" type="presParOf" srcId="{A3591208-3A2B-4E52-89E1-2049ABA71D03}" destId="{9725115D-714C-4F0C-9D8D-A7BE2EBABE3A}" srcOrd="0" destOrd="0" presId="urn:microsoft.com/office/officeart/2008/layout/LinedList"/>
    <dgm:cxn modelId="{A16411D7-C0FF-4EDF-83D8-07BEBA93AEBB}" type="presParOf" srcId="{A3591208-3A2B-4E52-89E1-2049ABA71D03}" destId="{6BD16A2E-79A2-4840-86FC-98548F082055}"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2162F05-2D2E-42B5-9E06-F3D011EAA14D}" type="doc">
      <dgm:prSet loTypeId="urn:microsoft.com/office/officeart/2008/layout/LinedList" loCatId="list" qsTypeId="urn:microsoft.com/office/officeart/2005/8/quickstyle/simple1" qsCatId="simple" csTypeId="urn:microsoft.com/office/officeart/2005/8/colors/accent4_2" csCatId="accent4"/>
      <dgm:spPr/>
      <dgm:t>
        <a:bodyPr/>
        <a:lstStyle/>
        <a:p>
          <a:endParaRPr lang="en-US"/>
        </a:p>
      </dgm:t>
    </dgm:pt>
    <dgm:pt modelId="{E618A089-6F30-4D1A-A3AA-BB543B37B5D6}">
      <dgm:prSet/>
      <dgm:spPr/>
      <dgm:t>
        <a:bodyPr/>
        <a:lstStyle/>
        <a:p>
          <a:r>
            <a:rPr lang="en-US"/>
            <a:t>Mindfulness: Focus your cognitive awareness onto your thoughts of uncertainty, feelings of anxiety, and your own behavior</a:t>
          </a:r>
        </a:p>
      </dgm:t>
    </dgm:pt>
    <dgm:pt modelId="{0883725C-30C9-432C-9F79-C49A74EB065F}" type="parTrans" cxnId="{6B281075-D15E-40BE-B805-989D7639BE74}">
      <dgm:prSet/>
      <dgm:spPr/>
      <dgm:t>
        <a:bodyPr/>
        <a:lstStyle/>
        <a:p>
          <a:endParaRPr lang="en-US"/>
        </a:p>
      </dgm:t>
    </dgm:pt>
    <dgm:pt modelId="{52FA1396-1F84-4AA4-8097-3B60A1D06157}" type="sibTrans" cxnId="{6B281075-D15E-40BE-B805-989D7639BE74}">
      <dgm:prSet/>
      <dgm:spPr/>
      <dgm:t>
        <a:bodyPr/>
        <a:lstStyle/>
        <a:p>
          <a:endParaRPr lang="en-US"/>
        </a:p>
      </dgm:t>
    </dgm:pt>
    <dgm:pt modelId="{0607E5FD-D5F0-4C83-B6D6-5ABFE59F6B16}">
      <dgm:prSet/>
      <dgm:spPr/>
      <dgm:t>
        <a:bodyPr/>
        <a:lstStyle/>
        <a:p>
          <a:r>
            <a:rPr lang="en-US"/>
            <a:t>Bring your conscious awareness to the behavior of the "other"</a:t>
          </a:r>
        </a:p>
      </dgm:t>
    </dgm:pt>
    <dgm:pt modelId="{BD03A9D7-0937-46CB-A8DA-A8ADE2753A86}" type="parTrans" cxnId="{564C6918-77AF-45C3-8938-D2EFDAA48961}">
      <dgm:prSet/>
      <dgm:spPr/>
      <dgm:t>
        <a:bodyPr/>
        <a:lstStyle/>
        <a:p>
          <a:endParaRPr lang="en-US"/>
        </a:p>
      </dgm:t>
    </dgm:pt>
    <dgm:pt modelId="{302B0156-F6F7-469D-91EC-D3605000FB6C}" type="sibTrans" cxnId="{564C6918-77AF-45C3-8938-D2EFDAA48961}">
      <dgm:prSet/>
      <dgm:spPr/>
      <dgm:t>
        <a:bodyPr/>
        <a:lstStyle/>
        <a:p>
          <a:endParaRPr lang="en-US"/>
        </a:p>
      </dgm:t>
    </dgm:pt>
    <dgm:pt modelId="{5336C2B5-ED42-4A55-9589-7DF87C7FCF46}">
      <dgm:prSet/>
      <dgm:spPr/>
      <dgm:t>
        <a:bodyPr/>
        <a:lstStyle/>
        <a:p>
          <a:r>
            <a:rPr lang="en-US"/>
            <a:t>"What might this stranger expect of me? How might their norms differ from my own? Is it possible that I don't understand them?"</a:t>
          </a:r>
        </a:p>
      </dgm:t>
    </dgm:pt>
    <dgm:pt modelId="{DB24BC52-187F-4757-9D8F-7D0A36F3FB2A}" type="parTrans" cxnId="{38BD4992-A5CF-4D04-AF9D-B8A3E03CD2F7}">
      <dgm:prSet/>
      <dgm:spPr/>
      <dgm:t>
        <a:bodyPr/>
        <a:lstStyle/>
        <a:p>
          <a:endParaRPr lang="en-US"/>
        </a:p>
      </dgm:t>
    </dgm:pt>
    <dgm:pt modelId="{5E1C0405-6CB0-47C6-92E5-0A39BD915673}" type="sibTrans" cxnId="{38BD4992-A5CF-4D04-AF9D-B8A3E03CD2F7}">
      <dgm:prSet/>
      <dgm:spPr/>
      <dgm:t>
        <a:bodyPr/>
        <a:lstStyle/>
        <a:p>
          <a:endParaRPr lang="en-US"/>
        </a:p>
      </dgm:t>
    </dgm:pt>
    <dgm:pt modelId="{692394F5-D336-400F-8A48-8BD1543BEBB7}" type="pres">
      <dgm:prSet presAssocID="{42162F05-2D2E-42B5-9E06-F3D011EAA14D}" presName="vert0" presStyleCnt="0">
        <dgm:presLayoutVars>
          <dgm:dir/>
          <dgm:animOne val="branch"/>
          <dgm:animLvl val="lvl"/>
        </dgm:presLayoutVars>
      </dgm:prSet>
      <dgm:spPr/>
    </dgm:pt>
    <dgm:pt modelId="{A643E6B8-A3F7-454B-AA57-351B872EE152}" type="pres">
      <dgm:prSet presAssocID="{E618A089-6F30-4D1A-A3AA-BB543B37B5D6}" presName="thickLine" presStyleLbl="alignNode1" presStyleIdx="0" presStyleCnt="3"/>
      <dgm:spPr/>
    </dgm:pt>
    <dgm:pt modelId="{89308950-27CE-401C-B434-C02623353DC0}" type="pres">
      <dgm:prSet presAssocID="{E618A089-6F30-4D1A-A3AA-BB543B37B5D6}" presName="horz1" presStyleCnt="0"/>
      <dgm:spPr/>
    </dgm:pt>
    <dgm:pt modelId="{C59B1CB2-0DB1-4D12-A2EB-A06EA17CD0ED}" type="pres">
      <dgm:prSet presAssocID="{E618A089-6F30-4D1A-A3AA-BB543B37B5D6}" presName="tx1" presStyleLbl="revTx" presStyleIdx="0" presStyleCnt="3"/>
      <dgm:spPr/>
    </dgm:pt>
    <dgm:pt modelId="{F40A0E0E-83A9-41E8-81A1-1DC46B92F718}" type="pres">
      <dgm:prSet presAssocID="{E618A089-6F30-4D1A-A3AA-BB543B37B5D6}" presName="vert1" presStyleCnt="0"/>
      <dgm:spPr/>
    </dgm:pt>
    <dgm:pt modelId="{6128B906-7692-413E-8D8D-E1B5F4984CCE}" type="pres">
      <dgm:prSet presAssocID="{0607E5FD-D5F0-4C83-B6D6-5ABFE59F6B16}" presName="thickLine" presStyleLbl="alignNode1" presStyleIdx="1" presStyleCnt="3"/>
      <dgm:spPr/>
    </dgm:pt>
    <dgm:pt modelId="{E354133D-736C-4F94-AE80-F7BA4A986E24}" type="pres">
      <dgm:prSet presAssocID="{0607E5FD-D5F0-4C83-B6D6-5ABFE59F6B16}" presName="horz1" presStyleCnt="0"/>
      <dgm:spPr/>
    </dgm:pt>
    <dgm:pt modelId="{4E621B98-6816-4B46-871B-9C8720FE0E8F}" type="pres">
      <dgm:prSet presAssocID="{0607E5FD-D5F0-4C83-B6D6-5ABFE59F6B16}" presName="tx1" presStyleLbl="revTx" presStyleIdx="1" presStyleCnt="3"/>
      <dgm:spPr/>
    </dgm:pt>
    <dgm:pt modelId="{58CDA45F-D557-4484-87AE-7EDEEEA4AF44}" type="pres">
      <dgm:prSet presAssocID="{0607E5FD-D5F0-4C83-B6D6-5ABFE59F6B16}" presName="vert1" presStyleCnt="0"/>
      <dgm:spPr/>
    </dgm:pt>
    <dgm:pt modelId="{F0CA8359-30FA-426B-8CAA-4513399F9F99}" type="pres">
      <dgm:prSet presAssocID="{5336C2B5-ED42-4A55-9589-7DF87C7FCF46}" presName="thickLine" presStyleLbl="alignNode1" presStyleIdx="2" presStyleCnt="3"/>
      <dgm:spPr/>
    </dgm:pt>
    <dgm:pt modelId="{15F1745B-CD7D-49EF-ADF1-DA8AB90BF872}" type="pres">
      <dgm:prSet presAssocID="{5336C2B5-ED42-4A55-9589-7DF87C7FCF46}" presName="horz1" presStyleCnt="0"/>
      <dgm:spPr/>
    </dgm:pt>
    <dgm:pt modelId="{9E85185C-4991-4C81-81B6-B329A0539B08}" type="pres">
      <dgm:prSet presAssocID="{5336C2B5-ED42-4A55-9589-7DF87C7FCF46}" presName="tx1" presStyleLbl="revTx" presStyleIdx="2" presStyleCnt="3"/>
      <dgm:spPr/>
    </dgm:pt>
    <dgm:pt modelId="{EC875E3C-9360-4A43-AECC-2BAFB63A8508}" type="pres">
      <dgm:prSet presAssocID="{5336C2B5-ED42-4A55-9589-7DF87C7FCF46}" presName="vert1" presStyleCnt="0"/>
      <dgm:spPr/>
    </dgm:pt>
  </dgm:ptLst>
  <dgm:cxnLst>
    <dgm:cxn modelId="{B4CC8713-BF0F-45F9-AAB1-9F6AF4C61D65}" type="presOf" srcId="{5336C2B5-ED42-4A55-9589-7DF87C7FCF46}" destId="{9E85185C-4991-4C81-81B6-B329A0539B08}" srcOrd="0" destOrd="0" presId="urn:microsoft.com/office/officeart/2008/layout/LinedList"/>
    <dgm:cxn modelId="{564C6918-77AF-45C3-8938-D2EFDAA48961}" srcId="{42162F05-2D2E-42B5-9E06-F3D011EAA14D}" destId="{0607E5FD-D5F0-4C83-B6D6-5ABFE59F6B16}" srcOrd="1" destOrd="0" parTransId="{BD03A9D7-0937-46CB-A8DA-A8ADE2753A86}" sibTransId="{302B0156-F6F7-469D-91EC-D3605000FB6C}"/>
    <dgm:cxn modelId="{6B281075-D15E-40BE-B805-989D7639BE74}" srcId="{42162F05-2D2E-42B5-9E06-F3D011EAA14D}" destId="{E618A089-6F30-4D1A-A3AA-BB543B37B5D6}" srcOrd="0" destOrd="0" parTransId="{0883725C-30C9-432C-9F79-C49A74EB065F}" sibTransId="{52FA1396-1F84-4AA4-8097-3B60A1D06157}"/>
    <dgm:cxn modelId="{99C45C55-1A8D-4E1A-952C-C06CFA5B2CC7}" type="presOf" srcId="{E618A089-6F30-4D1A-A3AA-BB543B37B5D6}" destId="{C59B1CB2-0DB1-4D12-A2EB-A06EA17CD0ED}" srcOrd="0" destOrd="0" presId="urn:microsoft.com/office/officeart/2008/layout/LinedList"/>
    <dgm:cxn modelId="{2D20E283-E711-457D-B971-92965DB09434}" type="presOf" srcId="{42162F05-2D2E-42B5-9E06-F3D011EAA14D}" destId="{692394F5-D336-400F-8A48-8BD1543BEBB7}" srcOrd="0" destOrd="0" presId="urn:microsoft.com/office/officeart/2008/layout/LinedList"/>
    <dgm:cxn modelId="{38BD4992-A5CF-4D04-AF9D-B8A3E03CD2F7}" srcId="{42162F05-2D2E-42B5-9E06-F3D011EAA14D}" destId="{5336C2B5-ED42-4A55-9589-7DF87C7FCF46}" srcOrd="2" destOrd="0" parTransId="{DB24BC52-187F-4757-9D8F-7D0A36F3FB2A}" sibTransId="{5E1C0405-6CB0-47C6-92E5-0A39BD915673}"/>
    <dgm:cxn modelId="{E0E7A5E7-E19A-46D2-A889-1FACADBC62AC}" type="presOf" srcId="{0607E5FD-D5F0-4C83-B6D6-5ABFE59F6B16}" destId="{4E621B98-6816-4B46-871B-9C8720FE0E8F}" srcOrd="0" destOrd="0" presId="urn:microsoft.com/office/officeart/2008/layout/LinedList"/>
    <dgm:cxn modelId="{E29E7486-E37F-410E-95C0-69A79859367E}" type="presParOf" srcId="{692394F5-D336-400F-8A48-8BD1543BEBB7}" destId="{A643E6B8-A3F7-454B-AA57-351B872EE152}" srcOrd="0" destOrd="0" presId="urn:microsoft.com/office/officeart/2008/layout/LinedList"/>
    <dgm:cxn modelId="{5A0F4B60-669B-41F8-A7EC-DEA0AE6A90FF}" type="presParOf" srcId="{692394F5-D336-400F-8A48-8BD1543BEBB7}" destId="{89308950-27CE-401C-B434-C02623353DC0}" srcOrd="1" destOrd="0" presId="urn:microsoft.com/office/officeart/2008/layout/LinedList"/>
    <dgm:cxn modelId="{506A2DFA-4599-4A33-B5F0-87E247D5781C}" type="presParOf" srcId="{89308950-27CE-401C-B434-C02623353DC0}" destId="{C59B1CB2-0DB1-4D12-A2EB-A06EA17CD0ED}" srcOrd="0" destOrd="0" presId="urn:microsoft.com/office/officeart/2008/layout/LinedList"/>
    <dgm:cxn modelId="{101398AB-ECFC-48C6-8FDD-E5B83244FD26}" type="presParOf" srcId="{89308950-27CE-401C-B434-C02623353DC0}" destId="{F40A0E0E-83A9-41E8-81A1-1DC46B92F718}" srcOrd="1" destOrd="0" presId="urn:microsoft.com/office/officeart/2008/layout/LinedList"/>
    <dgm:cxn modelId="{E56CCC33-4080-40C5-BBDD-D63EAE6748C2}" type="presParOf" srcId="{692394F5-D336-400F-8A48-8BD1543BEBB7}" destId="{6128B906-7692-413E-8D8D-E1B5F4984CCE}" srcOrd="2" destOrd="0" presId="urn:microsoft.com/office/officeart/2008/layout/LinedList"/>
    <dgm:cxn modelId="{169BC379-7197-4953-A716-E0D1BC43C818}" type="presParOf" srcId="{692394F5-D336-400F-8A48-8BD1543BEBB7}" destId="{E354133D-736C-4F94-AE80-F7BA4A986E24}" srcOrd="3" destOrd="0" presId="urn:microsoft.com/office/officeart/2008/layout/LinedList"/>
    <dgm:cxn modelId="{C289EA97-C689-4430-8E1A-27A5E1B2E7B2}" type="presParOf" srcId="{E354133D-736C-4F94-AE80-F7BA4A986E24}" destId="{4E621B98-6816-4B46-871B-9C8720FE0E8F}" srcOrd="0" destOrd="0" presId="urn:microsoft.com/office/officeart/2008/layout/LinedList"/>
    <dgm:cxn modelId="{B722BB98-7B42-4E28-8654-B2EAB572AC98}" type="presParOf" srcId="{E354133D-736C-4F94-AE80-F7BA4A986E24}" destId="{58CDA45F-D557-4484-87AE-7EDEEEA4AF44}" srcOrd="1" destOrd="0" presId="urn:microsoft.com/office/officeart/2008/layout/LinedList"/>
    <dgm:cxn modelId="{7D5F8FA5-7F18-4E8D-96FD-AC8CB3F9013D}" type="presParOf" srcId="{692394F5-D336-400F-8A48-8BD1543BEBB7}" destId="{F0CA8359-30FA-426B-8CAA-4513399F9F99}" srcOrd="4" destOrd="0" presId="urn:microsoft.com/office/officeart/2008/layout/LinedList"/>
    <dgm:cxn modelId="{5409E3BA-5F76-48E4-80F9-AED703E26CA0}" type="presParOf" srcId="{692394F5-D336-400F-8A48-8BD1543BEBB7}" destId="{15F1745B-CD7D-49EF-ADF1-DA8AB90BF872}" srcOrd="5" destOrd="0" presId="urn:microsoft.com/office/officeart/2008/layout/LinedList"/>
    <dgm:cxn modelId="{BBE441A4-369B-4E15-8005-D2C44219F2A1}" type="presParOf" srcId="{15F1745B-CD7D-49EF-ADF1-DA8AB90BF872}" destId="{9E85185C-4991-4C81-81B6-B329A0539B08}" srcOrd="0" destOrd="0" presId="urn:microsoft.com/office/officeart/2008/layout/LinedList"/>
    <dgm:cxn modelId="{6DDF0AFB-4C36-440B-AC19-70804A5198B9}" type="presParOf" srcId="{15F1745B-CD7D-49EF-ADF1-DA8AB90BF872}" destId="{EC875E3C-9360-4A43-AECC-2BAFB63A8508}"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D28BD04-47C3-4331-921D-EA6BF3A1806C}" type="doc">
      <dgm:prSet loTypeId="urn:microsoft.com/office/officeart/2008/layout/LinedList" loCatId="list" qsTypeId="urn:microsoft.com/office/officeart/2005/8/quickstyle/simple1" qsCatId="simple" csTypeId="urn:microsoft.com/office/officeart/2005/8/colors/accent4_2" csCatId="accent4"/>
      <dgm:spPr/>
      <dgm:t>
        <a:bodyPr/>
        <a:lstStyle/>
        <a:p>
          <a:endParaRPr lang="en-US"/>
        </a:p>
      </dgm:t>
    </dgm:pt>
    <dgm:pt modelId="{64780A9C-646E-4D11-AA1D-2E2BC2A4693A}">
      <dgm:prSet/>
      <dgm:spPr/>
      <dgm:t>
        <a:bodyPr/>
        <a:lstStyle/>
        <a:p>
          <a:r>
            <a:rPr lang="en-US"/>
            <a:t>Use mindfulness to keep your anxiety to manageable level</a:t>
          </a:r>
        </a:p>
      </dgm:t>
    </dgm:pt>
    <dgm:pt modelId="{393FBD25-09BF-4BE4-826A-6DCF84C510FA}" type="parTrans" cxnId="{16CBD104-883E-4EE4-92DC-DD97306BE7B2}">
      <dgm:prSet/>
      <dgm:spPr/>
      <dgm:t>
        <a:bodyPr/>
        <a:lstStyle/>
        <a:p>
          <a:endParaRPr lang="en-US"/>
        </a:p>
      </dgm:t>
    </dgm:pt>
    <dgm:pt modelId="{53212802-7C2F-4AC3-863E-5D08DD56EDCB}" type="sibTrans" cxnId="{16CBD104-883E-4EE4-92DC-DD97306BE7B2}">
      <dgm:prSet/>
      <dgm:spPr/>
      <dgm:t>
        <a:bodyPr/>
        <a:lstStyle/>
        <a:p>
          <a:endParaRPr lang="en-US"/>
        </a:p>
      </dgm:t>
    </dgm:pt>
    <dgm:pt modelId="{B7FAE892-2A47-4C4A-8F2F-A4BDD3741215}">
      <dgm:prSet/>
      <dgm:spPr/>
      <dgm:t>
        <a:bodyPr/>
        <a:lstStyle/>
        <a:p>
          <a:r>
            <a:rPr lang="en-US"/>
            <a:t>Be mindful of uncertainty: you should not be too assuming of how the stranger might act, or how the stranger might evaluate your actions</a:t>
          </a:r>
        </a:p>
      </dgm:t>
    </dgm:pt>
    <dgm:pt modelId="{DD3CACAC-3704-48A5-AFD8-E13A6D413A51}" type="parTrans" cxnId="{C7E7EEAA-65BB-4D1A-9721-9DC788801631}">
      <dgm:prSet/>
      <dgm:spPr/>
      <dgm:t>
        <a:bodyPr/>
        <a:lstStyle/>
        <a:p>
          <a:endParaRPr lang="en-US"/>
        </a:p>
      </dgm:t>
    </dgm:pt>
    <dgm:pt modelId="{4FB0BC59-4D7C-4CC0-808E-3E95BB52AEAE}" type="sibTrans" cxnId="{C7E7EEAA-65BB-4D1A-9721-9DC788801631}">
      <dgm:prSet/>
      <dgm:spPr/>
      <dgm:t>
        <a:bodyPr/>
        <a:lstStyle/>
        <a:p>
          <a:endParaRPr lang="en-US"/>
        </a:p>
      </dgm:t>
    </dgm:pt>
    <dgm:pt modelId="{D5801409-8CA0-4751-AAF9-EA15BD742AA3}">
      <dgm:prSet/>
      <dgm:spPr/>
      <dgm:t>
        <a:bodyPr/>
        <a:lstStyle/>
        <a:p>
          <a:r>
            <a:rPr lang="en-US"/>
            <a:t>Some level of anxiety is healthy: it keeps us from becoming overly comfortable and assuming, which can limit communication</a:t>
          </a:r>
        </a:p>
      </dgm:t>
    </dgm:pt>
    <dgm:pt modelId="{1AFBD67C-165B-4C8E-BCA9-4F3F12F3290D}" type="parTrans" cxnId="{DBA17469-2984-494C-AB28-98861A7C796B}">
      <dgm:prSet/>
      <dgm:spPr/>
      <dgm:t>
        <a:bodyPr/>
        <a:lstStyle/>
        <a:p>
          <a:endParaRPr lang="en-US"/>
        </a:p>
      </dgm:t>
    </dgm:pt>
    <dgm:pt modelId="{7B751792-8E46-4F67-B252-B3CAF02BD0C4}" type="sibTrans" cxnId="{DBA17469-2984-494C-AB28-98861A7C796B}">
      <dgm:prSet/>
      <dgm:spPr/>
      <dgm:t>
        <a:bodyPr/>
        <a:lstStyle/>
        <a:p>
          <a:endParaRPr lang="en-US"/>
        </a:p>
      </dgm:t>
    </dgm:pt>
    <dgm:pt modelId="{6A6E3379-D442-446D-B5F1-B0DCDF064874}" type="pres">
      <dgm:prSet presAssocID="{9D28BD04-47C3-4331-921D-EA6BF3A1806C}" presName="vert0" presStyleCnt="0">
        <dgm:presLayoutVars>
          <dgm:dir/>
          <dgm:animOne val="branch"/>
          <dgm:animLvl val="lvl"/>
        </dgm:presLayoutVars>
      </dgm:prSet>
      <dgm:spPr/>
    </dgm:pt>
    <dgm:pt modelId="{C66C0938-C02A-4170-95FB-4D329AAB4172}" type="pres">
      <dgm:prSet presAssocID="{64780A9C-646E-4D11-AA1D-2E2BC2A4693A}" presName="thickLine" presStyleLbl="alignNode1" presStyleIdx="0" presStyleCnt="3"/>
      <dgm:spPr/>
    </dgm:pt>
    <dgm:pt modelId="{6C9C2D5A-9D05-416B-8782-470E9C71B172}" type="pres">
      <dgm:prSet presAssocID="{64780A9C-646E-4D11-AA1D-2E2BC2A4693A}" presName="horz1" presStyleCnt="0"/>
      <dgm:spPr/>
    </dgm:pt>
    <dgm:pt modelId="{FCFD46F3-9C1D-46BB-AA76-31A2EA891DF2}" type="pres">
      <dgm:prSet presAssocID="{64780A9C-646E-4D11-AA1D-2E2BC2A4693A}" presName="tx1" presStyleLbl="revTx" presStyleIdx="0" presStyleCnt="3"/>
      <dgm:spPr/>
    </dgm:pt>
    <dgm:pt modelId="{0ED4FC08-588F-40D1-BD01-4EA366C40389}" type="pres">
      <dgm:prSet presAssocID="{64780A9C-646E-4D11-AA1D-2E2BC2A4693A}" presName="vert1" presStyleCnt="0"/>
      <dgm:spPr/>
    </dgm:pt>
    <dgm:pt modelId="{5E17A6E7-EFA0-4956-80E4-E7405AA5CDDB}" type="pres">
      <dgm:prSet presAssocID="{B7FAE892-2A47-4C4A-8F2F-A4BDD3741215}" presName="thickLine" presStyleLbl="alignNode1" presStyleIdx="1" presStyleCnt="3"/>
      <dgm:spPr/>
    </dgm:pt>
    <dgm:pt modelId="{35D0D7B4-7CE0-4B42-A0B7-283846D1C39A}" type="pres">
      <dgm:prSet presAssocID="{B7FAE892-2A47-4C4A-8F2F-A4BDD3741215}" presName="horz1" presStyleCnt="0"/>
      <dgm:spPr/>
    </dgm:pt>
    <dgm:pt modelId="{7E30EBF3-D486-44B4-9FC0-4D4B5BE10EDB}" type="pres">
      <dgm:prSet presAssocID="{B7FAE892-2A47-4C4A-8F2F-A4BDD3741215}" presName="tx1" presStyleLbl="revTx" presStyleIdx="1" presStyleCnt="3"/>
      <dgm:spPr/>
    </dgm:pt>
    <dgm:pt modelId="{41023950-8F7C-4380-87F6-9BE5904CF0A3}" type="pres">
      <dgm:prSet presAssocID="{B7FAE892-2A47-4C4A-8F2F-A4BDD3741215}" presName="vert1" presStyleCnt="0"/>
      <dgm:spPr/>
    </dgm:pt>
    <dgm:pt modelId="{F56A5EA0-1AD4-460A-99F4-9B4BF4551DFB}" type="pres">
      <dgm:prSet presAssocID="{D5801409-8CA0-4751-AAF9-EA15BD742AA3}" presName="thickLine" presStyleLbl="alignNode1" presStyleIdx="2" presStyleCnt="3"/>
      <dgm:spPr/>
    </dgm:pt>
    <dgm:pt modelId="{4FF08181-5326-4F6F-ADBE-5FADA9EEDD4E}" type="pres">
      <dgm:prSet presAssocID="{D5801409-8CA0-4751-AAF9-EA15BD742AA3}" presName="horz1" presStyleCnt="0"/>
      <dgm:spPr/>
    </dgm:pt>
    <dgm:pt modelId="{BF438236-5101-4F44-9432-15CA29264264}" type="pres">
      <dgm:prSet presAssocID="{D5801409-8CA0-4751-AAF9-EA15BD742AA3}" presName="tx1" presStyleLbl="revTx" presStyleIdx="2" presStyleCnt="3"/>
      <dgm:spPr/>
    </dgm:pt>
    <dgm:pt modelId="{8904DF5B-3731-42E9-8040-9CF4D2B5EDA5}" type="pres">
      <dgm:prSet presAssocID="{D5801409-8CA0-4751-AAF9-EA15BD742AA3}" presName="vert1" presStyleCnt="0"/>
      <dgm:spPr/>
    </dgm:pt>
  </dgm:ptLst>
  <dgm:cxnLst>
    <dgm:cxn modelId="{16CBD104-883E-4EE4-92DC-DD97306BE7B2}" srcId="{9D28BD04-47C3-4331-921D-EA6BF3A1806C}" destId="{64780A9C-646E-4D11-AA1D-2E2BC2A4693A}" srcOrd="0" destOrd="0" parTransId="{393FBD25-09BF-4BE4-826A-6DCF84C510FA}" sibTransId="{53212802-7C2F-4AC3-863E-5D08DD56EDCB}"/>
    <dgm:cxn modelId="{D215EE5C-18B2-487A-89B7-8B7F5E3D1DE9}" type="presOf" srcId="{B7FAE892-2A47-4C4A-8F2F-A4BDD3741215}" destId="{7E30EBF3-D486-44B4-9FC0-4D4B5BE10EDB}" srcOrd="0" destOrd="0" presId="urn:microsoft.com/office/officeart/2008/layout/LinedList"/>
    <dgm:cxn modelId="{DBA17469-2984-494C-AB28-98861A7C796B}" srcId="{9D28BD04-47C3-4331-921D-EA6BF3A1806C}" destId="{D5801409-8CA0-4751-AAF9-EA15BD742AA3}" srcOrd="2" destOrd="0" parTransId="{1AFBD67C-165B-4C8E-BCA9-4F3F12F3290D}" sibTransId="{7B751792-8E46-4F67-B252-B3CAF02BD0C4}"/>
    <dgm:cxn modelId="{349B498B-8A1D-4FD8-8564-B432467F9CF5}" type="presOf" srcId="{64780A9C-646E-4D11-AA1D-2E2BC2A4693A}" destId="{FCFD46F3-9C1D-46BB-AA76-31A2EA891DF2}" srcOrd="0" destOrd="0" presId="urn:microsoft.com/office/officeart/2008/layout/LinedList"/>
    <dgm:cxn modelId="{C7E7EEAA-65BB-4D1A-9721-9DC788801631}" srcId="{9D28BD04-47C3-4331-921D-EA6BF3A1806C}" destId="{B7FAE892-2A47-4C4A-8F2F-A4BDD3741215}" srcOrd="1" destOrd="0" parTransId="{DD3CACAC-3704-48A5-AFD8-E13A6D413A51}" sibTransId="{4FB0BC59-4D7C-4CC0-808E-3E95BB52AEAE}"/>
    <dgm:cxn modelId="{126BAEB6-6EE3-4481-944C-CD7255D6D852}" type="presOf" srcId="{D5801409-8CA0-4751-AAF9-EA15BD742AA3}" destId="{BF438236-5101-4F44-9432-15CA29264264}" srcOrd="0" destOrd="0" presId="urn:microsoft.com/office/officeart/2008/layout/LinedList"/>
    <dgm:cxn modelId="{B9F32CFC-07C6-41A3-B438-FCBCFE91B2E9}" type="presOf" srcId="{9D28BD04-47C3-4331-921D-EA6BF3A1806C}" destId="{6A6E3379-D442-446D-B5F1-B0DCDF064874}" srcOrd="0" destOrd="0" presId="urn:microsoft.com/office/officeart/2008/layout/LinedList"/>
    <dgm:cxn modelId="{6C6CE4D6-05A7-412C-939E-3E6EB77EC1D5}" type="presParOf" srcId="{6A6E3379-D442-446D-B5F1-B0DCDF064874}" destId="{C66C0938-C02A-4170-95FB-4D329AAB4172}" srcOrd="0" destOrd="0" presId="urn:microsoft.com/office/officeart/2008/layout/LinedList"/>
    <dgm:cxn modelId="{FF1ED164-5041-46B1-8E81-6D90B2E8853C}" type="presParOf" srcId="{6A6E3379-D442-446D-B5F1-B0DCDF064874}" destId="{6C9C2D5A-9D05-416B-8782-470E9C71B172}" srcOrd="1" destOrd="0" presId="urn:microsoft.com/office/officeart/2008/layout/LinedList"/>
    <dgm:cxn modelId="{07BFB00B-1F2B-4ECF-A741-0FD99FFA3461}" type="presParOf" srcId="{6C9C2D5A-9D05-416B-8782-470E9C71B172}" destId="{FCFD46F3-9C1D-46BB-AA76-31A2EA891DF2}" srcOrd="0" destOrd="0" presId="urn:microsoft.com/office/officeart/2008/layout/LinedList"/>
    <dgm:cxn modelId="{97B8E7B1-0E76-497C-BB30-1AFC9B7E2387}" type="presParOf" srcId="{6C9C2D5A-9D05-416B-8782-470E9C71B172}" destId="{0ED4FC08-588F-40D1-BD01-4EA366C40389}" srcOrd="1" destOrd="0" presId="urn:microsoft.com/office/officeart/2008/layout/LinedList"/>
    <dgm:cxn modelId="{C1113A6A-02D8-4A23-84DA-817F023C6FC5}" type="presParOf" srcId="{6A6E3379-D442-446D-B5F1-B0DCDF064874}" destId="{5E17A6E7-EFA0-4956-80E4-E7405AA5CDDB}" srcOrd="2" destOrd="0" presId="urn:microsoft.com/office/officeart/2008/layout/LinedList"/>
    <dgm:cxn modelId="{1EC362BC-A3A4-4E38-B5C5-42BE470300BE}" type="presParOf" srcId="{6A6E3379-D442-446D-B5F1-B0DCDF064874}" destId="{35D0D7B4-7CE0-4B42-A0B7-283846D1C39A}" srcOrd="3" destOrd="0" presId="urn:microsoft.com/office/officeart/2008/layout/LinedList"/>
    <dgm:cxn modelId="{3566429D-8FA1-4EC0-BE2A-96EA8D1CCE6F}" type="presParOf" srcId="{35D0D7B4-7CE0-4B42-A0B7-283846D1C39A}" destId="{7E30EBF3-D486-44B4-9FC0-4D4B5BE10EDB}" srcOrd="0" destOrd="0" presId="urn:microsoft.com/office/officeart/2008/layout/LinedList"/>
    <dgm:cxn modelId="{0DBADF2E-A9CF-4662-9661-EC492C7AB499}" type="presParOf" srcId="{35D0D7B4-7CE0-4B42-A0B7-283846D1C39A}" destId="{41023950-8F7C-4380-87F6-9BE5904CF0A3}" srcOrd="1" destOrd="0" presId="urn:microsoft.com/office/officeart/2008/layout/LinedList"/>
    <dgm:cxn modelId="{A3100FFF-5ECF-436E-89C2-A8CF309ABA03}" type="presParOf" srcId="{6A6E3379-D442-446D-B5F1-B0DCDF064874}" destId="{F56A5EA0-1AD4-460A-99F4-9B4BF4551DFB}" srcOrd="4" destOrd="0" presId="urn:microsoft.com/office/officeart/2008/layout/LinedList"/>
    <dgm:cxn modelId="{68C6F1FA-6D26-4423-A6F3-1B13F2239747}" type="presParOf" srcId="{6A6E3379-D442-446D-B5F1-B0DCDF064874}" destId="{4FF08181-5326-4F6F-ADBE-5FADA9EEDD4E}" srcOrd="5" destOrd="0" presId="urn:microsoft.com/office/officeart/2008/layout/LinedList"/>
    <dgm:cxn modelId="{4E2FCDA7-A157-450A-A773-BCC34112474E}" type="presParOf" srcId="{4FF08181-5326-4F6F-ADBE-5FADA9EEDD4E}" destId="{BF438236-5101-4F44-9432-15CA29264264}" srcOrd="0" destOrd="0" presId="urn:microsoft.com/office/officeart/2008/layout/LinedList"/>
    <dgm:cxn modelId="{00F158CE-7B0A-4D04-B506-C90053773FD3}" type="presParOf" srcId="{4FF08181-5326-4F6F-ADBE-5FADA9EEDD4E}" destId="{8904DF5B-3731-42E9-8040-9CF4D2B5EDA5}"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F63DF8D-0F06-4E36-BE45-E7AE99A23AFF}">
      <dsp:nvSpPr>
        <dsp:cNvPr id="0" name=""/>
        <dsp:cNvSpPr/>
      </dsp:nvSpPr>
      <dsp:spPr>
        <a:xfrm>
          <a:off x="0" y="2703"/>
          <a:ext cx="6900512" cy="0"/>
        </a:xfrm>
        <a:prstGeom prst="line">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D882BAE-C4E3-4FAE-9A0F-7B9784D0C715}">
      <dsp:nvSpPr>
        <dsp:cNvPr id="0" name=""/>
        <dsp:cNvSpPr/>
      </dsp:nvSpPr>
      <dsp:spPr>
        <a:xfrm>
          <a:off x="0" y="2703"/>
          <a:ext cx="6900512" cy="18435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marL="0" lvl="0" indent="0" algn="l" defTabSz="1111250">
            <a:lnSpc>
              <a:spcPct val="90000"/>
            </a:lnSpc>
            <a:spcBef>
              <a:spcPct val="0"/>
            </a:spcBef>
            <a:spcAft>
              <a:spcPct val="35000"/>
            </a:spcAft>
            <a:buNone/>
          </a:pPr>
          <a:r>
            <a:rPr lang="en-US" sz="2500" kern="1200"/>
            <a:t>We can improve the effectiveness of our interpersonal communication between strangers of different cultures (or groups) by using mindfulness to reduce anxiety and uncertainty </a:t>
          </a:r>
        </a:p>
      </dsp:txBody>
      <dsp:txXfrm>
        <a:off x="0" y="2703"/>
        <a:ext cx="6900512" cy="1843578"/>
      </dsp:txXfrm>
    </dsp:sp>
    <dsp:sp modelId="{8CEC5A5A-D0DC-46F0-81EC-169631046114}">
      <dsp:nvSpPr>
        <dsp:cNvPr id="0" name=""/>
        <dsp:cNvSpPr/>
      </dsp:nvSpPr>
      <dsp:spPr>
        <a:xfrm>
          <a:off x="0" y="1846281"/>
          <a:ext cx="6900512" cy="0"/>
        </a:xfrm>
        <a:prstGeom prst="line">
          <a:avLst/>
        </a:prstGeom>
        <a:solidFill>
          <a:schemeClr val="accent3">
            <a:hueOff val="0"/>
            <a:satOff val="0"/>
            <a:lumOff val="0"/>
            <a:alphaOff val="0"/>
          </a:schemeClr>
        </a:solidFill>
        <a:ln w="1905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9B79BC4-A1B7-4998-817D-6E6E5D8B88EB}">
      <dsp:nvSpPr>
        <dsp:cNvPr id="0" name=""/>
        <dsp:cNvSpPr/>
      </dsp:nvSpPr>
      <dsp:spPr>
        <a:xfrm>
          <a:off x="0" y="1846281"/>
          <a:ext cx="6900512" cy="18435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marL="0" lvl="0" indent="0" algn="l" defTabSz="1111250">
            <a:lnSpc>
              <a:spcPct val="90000"/>
            </a:lnSpc>
            <a:spcBef>
              <a:spcPct val="0"/>
            </a:spcBef>
            <a:spcAft>
              <a:spcPct val="35000"/>
            </a:spcAft>
            <a:buNone/>
          </a:pPr>
          <a:r>
            <a:rPr lang="en-US" sz="2500" kern="1200"/>
            <a:t>Aims to improve cross-cultural communication between individuals and help individuals adjust to different cultures</a:t>
          </a:r>
        </a:p>
      </dsp:txBody>
      <dsp:txXfrm>
        <a:off x="0" y="1846281"/>
        <a:ext cx="6900512" cy="1843578"/>
      </dsp:txXfrm>
    </dsp:sp>
    <dsp:sp modelId="{5B959A11-B29D-4DD4-851D-3843C57FB6DD}">
      <dsp:nvSpPr>
        <dsp:cNvPr id="0" name=""/>
        <dsp:cNvSpPr/>
      </dsp:nvSpPr>
      <dsp:spPr>
        <a:xfrm>
          <a:off x="0" y="3689859"/>
          <a:ext cx="6900512" cy="0"/>
        </a:xfrm>
        <a:prstGeom prst="line">
          <a:avLst/>
        </a:prstGeom>
        <a:solidFill>
          <a:schemeClr val="accent4">
            <a:hueOff val="0"/>
            <a:satOff val="0"/>
            <a:lumOff val="0"/>
            <a:alphaOff val="0"/>
          </a:schemeClr>
        </a:solidFill>
        <a:ln w="1905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AB64AA6-AAAE-47DC-8195-357B2D27D543}">
      <dsp:nvSpPr>
        <dsp:cNvPr id="0" name=""/>
        <dsp:cNvSpPr/>
      </dsp:nvSpPr>
      <dsp:spPr>
        <a:xfrm>
          <a:off x="0" y="3689859"/>
          <a:ext cx="6900512" cy="18435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marL="0" lvl="0" indent="0" algn="l" defTabSz="1111250">
            <a:lnSpc>
              <a:spcPct val="90000"/>
            </a:lnSpc>
            <a:spcBef>
              <a:spcPct val="0"/>
            </a:spcBef>
            <a:spcAft>
              <a:spcPct val="35000"/>
            </a:spcAft>
            <a:buNone/>
          </a:pPr>
          <a:r>
            <a:rPr lang="en-US" sz="2500" kern="1200"/>
            <a:t>Developed by Gudykunst, over 47 axioms included</a:t>
          </a:r>
        </a:p>
      </dsp:txBody>
      <dsp:txXfrm>
        <a:off x="0" y="3689859"/>
        <a:ext cx="6900512" cy="184357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09C873F-2AE8-41CD-82BB-145139E953AF}">
      <dsp:nvSpPr>
        <dsp:cNvPr id="0" name=""/>
        <dsp:cNvSpPr/>
      </dsp:nvSpPr>
      <dsp:spPr>
        <a:xfrm>
          <a:off x="0" y="0"/>
          <a:ext cx="6900512" cy="0"/>
        </a:xfrm>
        <a:prstGeom prst="line">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DFF2EDC-42D4-49A3-A84B-B3A7A9583C78}">
      <dsp:nvSpPr>
        <dsp:cNvPr id="0" name=""/>
        <dsp:cNvSpPr/>
      </dsp:nvSpPr>
      <dsp:spPr>
        <a:xfrm>
          <a:off x="0" y="0"/>
          <a:ext cx="6900512" cy="13840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n-US" sz="2700" b="1" kern="1200"/>
            <a:t>Anxiety</a:t>
          </a:r>
          <a:r>
            <a:rPr lang="en-US" sz="2700" kern="1200"/>
            <a:t> is a feeling or emotion: uneasiness, tension within self</a:t>
          </a:r>
        </a:p>
      </dsp:txBody>
      <dsp:txXfrm>
        <a:off x="0" y="0"/>
        <a:ext cx="6900512" cy="1384035"/>
      </dsp:txXfrm>
    </dsp:sp>
    <dsp:sp modelId="{9A11154D-3C9A-42F1-BE8E-1F4869AFF222}">
      <dsp:nvSpPr>
        <dsp:cNvPr id="0" name=""/>
        <dsp:cNvSpPr/>
      </dsp:nvSpPr>
      <dsp:spPr>
        <a:xfrm>
          <a:off x="0" y="1384035"/>
          <a:ext cx="6900512" cy="0"/>
        </a:xfrm>
        <a:prstGeom prst="line">
          <a:avLst/>
        </a:prstGeom>
        <a:solidFill>
          <a:schemeClr val="accent2">
            <a:hueOff val="2147871"/>
            <a:satOff val="-6164"/>
            <a:lumOff val="-9870"/>
            <a:alphaOff val="0"/>
          </a:schemeClr>
        </a:solidFill>
        <a:ln w="19050" cap="flat" cmpd="sng" algn="ctr">
          <a:solidFill>
            <a:schemeClr val="accent2">
              <a:hueOff val="2147871"/>
              <a:satOff val="-6164"/>
              <a:lumOff val="-987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D13430D-9B3C-478E-895B-CC3A70ACB8A0}">
      <dsp:nvSpPr>
        <dsp:cNvPr id="0" name=""/>
        <dsp:cNvSpPr/>
      </dsp:nvSpPr>
      <dsp:spPr>
        <a:xfrm>
          <a:off x="0" y="1384035"/>
          <a:ext cx="6900512" cy="13840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n-US" sz="2700" b="1" kern="1200"/>
            <a:t>Uncertainty</a:t>
          </a:r>
          <a:r>
            <a:rPr lang="en-US" sz="2700" kern="1200"/>
            <a:t> is a cognitive phenomena: worry about the unknown, fear of offending or misunderstanding/being misunderstood</a:t>
          </a:r>
        </a:p>
      </dsp:txBody>
      <dsp:txXfrm>
        <a:off x="0" y="1384035"/>
        <a:ext cx="6900512" cy="1384035"/>
      </dsp:txXfrm>
    </dsp:sp>
    <dsp:sp modelId="{B7EBCE85-262A-4846-A57F-73D03AE1179E}">
      <dsp:nvSpPr>
        <dsp:cNvPr id="0" name=""/>
        <dsp:cNvSpPr/>
      </dsp:nvSpPr>
      <dsp:spPr>
        <a:xfrm>
          <a:off x="0" y="2768070"/>
          <a:ext cx="6900512" cy="0"/>
        </a:xfrm>
        <a:prstGeom prst="line">
          <a:avLst/>
        </a:prstGeom>
        <a:solidFill>
          <a:schemeClr val="accent2">
            <a:hueOff val="4295743"/>
            <a:satOff val="-12329"/>
            <a:lumOff val="-19739"/>
            <a:alphaOff val="0"/>
          </a:schemeClr>
        </a:solidFill>
        <a:ln w="19050" cap="flat" cmpd="sng" algn="ctr">
          <a:solidFill>
            <a:schemeClr val="accent2">
              <a:hueOff val="4295743"/>
              <a:satOff val="-12329"/>
              <a:lumOff val="-19739"/>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04B1943-F711-4A73-8843-C692D6E1651B}">
      <dsp:nvSpPr>
        <dsp:cNvPr id="0" name=""/>
        <dsp:cNvSpPr/>
      </dsp:nvSpPr>
      <dsp:spPr>
        <a:xfrm>
          <a:off x="0" y="2768070"/>
          <a:ext cx="6900512" cy="13840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n-US" sz="2700" kern="1200"/>
            <a:t>Both are barriers to effective cross-cultural communication</a:t>
          </a:r>
        </a:p>
      </dsp:txBody>
      <dsp:txXfrm>
        <a:off x="0" y="2768070"/>
        <a:ext cx="6900512" cy="1384035"/>
      </dsp:txXfrm>
    </dsp:sp>
    <dsp:sp modelId="{BFE3D1F2-D7AB-4CC3-9402-52DBCC82A1F4}">
      <dsp:nvSpPr>
        <dsp:cNvPr id="0" name=""/>
        <dsp:cNvSpPr/>
      </dsp:nvSpPr>
      <dsp:spPr>
        <a:xfrm>
          <a:off x="0" y="4152105"/>
          <a:ext cx="6900512" cy="0"/>
        </a:xfrm>
        <a:prstGeom prst="line">
          <a:avLst/>
        </a:prstGeom>
        <a:solidFill>
          <a:schemeClr val="accent2">
            <a:hueOff val="6443614"/>
            <a:satOff val="-18493"/>
            <a:lumOff val="-29609"/>
            <a:alphaOff val="0"/>
          </a:schemeClr>
        </a:solidFill>
        <a:ln w="19050" cap="flat" cmpd="sng" algn="ctr">
          <a:solidFill>
            <a:schemeClr val="accent2">
              <a:hueOff val="6443614"/>
              <a:satOff val="-18493"/>
              <a:lumOff val="-29609"/>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800E3CF-DC1C-4B81-AA7F-4DF8DFCB2159}">
      <dsp:nvSpPr>
        <dsp:cNvPr id="0" name=""/>
        <dsp:cNvSpPr/>
      </dsp:nvSpPr>
      <dsp:spPr>
        <a:xfrm>
          <a:off x="0" y="4152105"/>
          <a:ext cx="6900512" cy="13840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n-US" sz="2700" kern="1200"/>
            <a:t>Mindfulness of self and others is a tool to reduce anxiety and uncertainty, leading to more effective communication</a:t>
          </a:r>
        </a:p>
      </dsp:txBody>
      <dsp:txXfrm>
        <a:off x="0" y="4152105"/>
        <a:ext cx="6900512" cy="138403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93A1709-D258-4409-A69D-4CAAE92D5032}">
      <dsp:nvSpPr>
        <dsp:cNvPr id="0" name=""/>
        <dsp:cNvSpPr/>
      </dsp:nvSpPr>
      <dsp:spPr>
        <a:xfrm>
          <a:off x="0" y="0"/>
          <a:ext cx="6900512" cy="0"/>
        </a:xfrm>
        <a:prstGeom prst="line">
          <a:avLst/>
        </a:prstGeom>
        <a:solidFill>
          <a:schemeClr val="accent4">
            <a:hueOff val="0"/>
            <a:satOff val="0"/>
            <a:lumOff val="0"/>
            <a:alphaOff val="0"/>
          </a:schemeClr>
        </a:solidFill>
        <a:ln w="1905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5EE753B-1D9D-4547-90A5-7B26D3DA9812}">
      <dsp:nvSpPr>
        <dsp:cNvPr id="0" name=""/>
        <dsp:cNvSpPr/>
      </dsp:nvSpPr>
      <dsp:spPr>
        <a:xfrm>
          <a:off x="0" y="0"/>
          <a:ext cx="6900512" cy="27680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kern="1200"/>
            <a:t>Anxiety: You are feeling tense and hesitant during a business meeting between your American colleagues and your colleagues from the Japanese branch of your company's corporate office. You have an internal feeling of unease because you are not familiar with Japanese people or culture. You are </a:t>
          </a:r>
          <a:r>
            <a:rPr lang="en-US" sz="2300" u="sng" kern="1200"/>
            <a:t>anxious</a:t>
          </a:r>
          <a:r>
            <a:rPr lang="en-US" sz="2300" kern="1200"/>
            <a:t> about offending your Japanese colleagues.</a:t>
          </a:r>
        </a:p>
      </dsp:txBody>
      <dsp:txXfrm>
        <a:off x="0" y="0"/>
        <a:ext cx="6900512" cy="2768070"/>
      </dsp:txXfrm>
    </dsp:sp>
    <dsp:sp modelId="{CC219720-1DAC-489A-BB9F-D3FCE5E86761}">
      <dsp:nvSpPr>
        <dsp:cNvPr id="0" name=""/>
        <dsp:cNvSpPr/>
      </dsp:nvSpPr>
      <dsp:spPr>
        <a:xfrm>
          <a:off x="0" y="2768070"/>
          <a:ext cx="6900512" cy="0"/>
        </a:xfrm>
        <a:prstGeom prst="line">
          <a:avLst/>
        </a:prstGeom>
        <a:solidFill>
          <a:schemeClr val="accent4">
            <a:hueOff val="0"/>
            <a:satOff val="0"/>
            <a:lumOff val="0"/>
            <a:alphaOff val="0"/>
          </a:schemeClr>
        </a:solidFill>
        <a:ln w="1905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725115D-714C-4F0C-9D8D-A7BE2EBABE3A}">
      <dsp:nvSpPr>
        <dsp:cNvPr id="0" name=""/>
        <dsp:cNvSpPr/>
      </dsp:nvSpPr>
      <dsp:spPr>
        <a:xfrm>
          <a:off x="0" y="2768070"/>
          <a:ext cx="6900512" cy="27680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kern="1200"/>
            <a:t>Uncertainty: You have thoughts racing through your head when meeting your Japanese colleagues such as "should I bow or shake their hands when greeting them?" … "what will they do?" –your mind is having trouble predicting the behavior of an out-group, as well as how </a:t>
          </a:r>
          <a:r>
            <a:rPr lang="en-US" sz="2300" u="sng" kern="1200"/>
            <a:t>you</a:t>
          </a:r>
          <a:r>
            <a:rPr lang="en-US" sz="2300" kern="1200"/>
            <a:t> should behave toward that out-group. Things are uncertain!</a:t>
          </a:r>
        </a:p>
      </dsp:txBody>
      <dsp:txXfrm>
        <a:off x="0" y="2768070"/>
        <a:ext cx="6900512" cy="276807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43E6B8-A3F7-454B-AA57-351B872EE152}">
      <dsp:nvSpPr>
        <dsp:cNvPr id="0" name=""/>
        <dsp:cNvSpPr/>
      </dsp:nvSpPr>
      <dsp:spPr>
        <a:xfrm>
          <a:off x="0" y="2703"/>
          <a:ext cx="6900512" cy="0"/>
        </a:xfrm>
        <a:prstGeom prst="line">
          <a:avLst/>
        </a:prstGeom>
        <a:solidFill>
          <a:schemeClr val="accent4">
            <a:hueOff val="0"/>
            <a:satOff val="0"/>
            <a:lumOff val="0"/>
            <a:alphaOff val="0"/>
          </a:schemeClr>
        </a:solidFill>
        <a:ln w="1905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59B1CB2-0DB1-4D12-A2EB-A06EA17CD0ED}">
      <dsp:nvSpPr>
        <dsp:cNvPr id="0" name=""/>
        <dsp:cNvSpPr/>
      </dsp:nvSpPr>
      <dsp:spPr>
        <a:xfrm>
          <a:off x="0" y="2703"/>
          <a:ext cx="6900512" cy="18435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en-US" sz="2900" kern="1200"/>
            <a:t>Mindfulness: Focus your cognitive awareness onto your thoughts of uncertainty, feelings of anxiety, and your own behavior</a:t>
          </a:r>
        </a:p>
      </dsp:txBody>
      <dsp:txXfrm>
        <a:off x="0" y="2703"/>
        <a:ext cx="6900512" cy="1843578"/>
      </dsp:txXfrm>
    </dsp:sp>
    <dsp:sp modelId="{6128B906-7692-413E-8D8D-E1B5F4984CCE}">
      <dsp:nvSpPr>
        <dsp:cNvPr id="0" name=""/>
        <dsp:cNvSpPr/>
      </dsp:nvSpPr>
      <dsp:spPr>
        <a:xfrm>
          <a:off x="0" y="1846281"/>
          <a:ext cx="6900512" cy="0"/>
        </a:xfrm>
        <a:prstGeom prst="line">
          <a:avLst/>
        </a:prstGeom>
        <a:solidFill>
          <a:schemeClr val="accent4">
            <a:hueOff val="0"/>
            <a:satOff val="0"/>
            <a:lumOff val="0"/>
            <a:alphaOff val="0"/>
          </a:schemeClr>
        </a:solidFill>
        <a:ln w="1905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E621B98-6816-4B46-871B-9C8720FE0E8F}">
      <dsp:nvSpPr>
        <dsp:cNvPr id="0" name=""/>
        <dsp:cNvSpPr/>
      </dsp:nvSpPr>
      <dsp:spPr>
        <a:xfrm>
          <a:off x="0" y="1846281"/>
          <a:ext cx="6900512" cy="18435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en-US" sz="2900" kern="1200"/>
            <a:t>Bring your conscious awareness to the behavior of the "other"</a:t>
          </a:r>
        </a:p>
      </dsp:txBody>
      <dsp:txXfrm>
        <a:off x="0" y="1846281"/>
        <a:ext cx="6900512" cy="1843578"/>
      </dsp:txXfrm>
    </dsp:sp>
    <dsp:sp modelId="{F0CA8359-30FA-426B-8CAA-4513399F9F99}">
      <dsp:nvSpPr>
        <dsp:cNvPr id="0" name=""/>
        <dsp:cNvSpPr/>
      </dsp:nvSpPr>
      <dsp:spPr>
        <a:xfrm>
          <a:off x="0" y="3689859"/>
          <a:ext cx="6900512" cy="0"/>
        </a:xfrm>
        <a:prstGeom prst="line">
          <a:avLst/>
        </a:prstGeom>
        <a:solidFill>
          <a:schemeClr val="accent4">
            <a:hueOff val="0"/>
            <a:satOff val="0"/>
            <a:lumOff val="0"/>
            <a:alphaOff val="0"/>
          </a:schemeClr>
        </a:solidFill>
        <a:ln w="1905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E85185C-4991-4C81-81B6-B329A0539B08}">
      <dsp:nvSpPr>
        <dsp:cNvPr id="0" name=""/>
        <dsp:cNvSpPr/>
      </dsp:nvSpPr>
      <dsp:spPr>
        <a:xfrm>
          <a:off x="0" y="3689859"/>
          <a:ext cx="6900512" cy="18435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en-US" sz="2900" kern="1200"/>
            <a:t>"What might this stranger expect of me? How might their norms differ from my own? Is it possible that I don't understand them?"</a:t>
          </a:r>
        </a:p>
      </dsp:txBody>
      <dsp:txXfrm>
        <a:off x="0" y="3689859"/>
        <a:ext cx="6900512" cy="184357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66C0938-C02A-4170-95FB-4D329AAB4172}">
      <dsp:nvSpPr>
        <dsp:cNvPr id="0" name=""/>
        <dsp:cNvSpPr/>
      </dsp:nvSpPr>
      <dsp:spPr>
        <a:xfrm>
          <a:off x="0" y="2703"/>
          <a:ext cx="6900512" cy="0"/>
        </a:xfrm>
        <a:prstGeom prst="line">
          <a:avLst/>
        </a:prstGeom>
        <a:solidFill>
          <a:schemeClr val="accent4">
            <a:hueOff val="0"/>
            <a:satOff val="0"/>
            <a:lumOff val="0"/>
            <a:alphaOff val="0"/>
          </a:schemeClr>
        </a:solidFill>
        <a:ln w="1905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CFD46F3-9C1D-46BB-AA76-31A2EA891DF2}">
      <dsp:nvSpPr>
        <dsp:cNvPr id="0" name=""/>
        <dsp:cNvSpPr/>
      </dsp:nvSpPr>
      <dsp:spPr>
        <a:xfrm>
          <a:off x="0" y="2703"/>
          <a:ext cx="6900512" cy="18435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en-US" sz="2900" kern="1200"/>
            <a:t>Use mindfulness to keep your anxiety to manageable level</a:t>
          </a:r>
        </a:p>
      </dsp:txBody>
      <dsp:txXfrm>
        <a:off x="0" y="2703"/>
        <a:ext cx="6900512" cy="1843578"/>
      </dsp:txXfrm>
    </dsp:sp>
    <dsp:sp modelId="{5E17A6E7-EFA0-4956-80E4-E7405AA5CDDB}">
      <dsp:nvSpPr>
        <dsp:cNvPr id="0" name=""/>
        <dsp:cNvSpPr/>
      </dsp:nvSpPr>
      <dsp:spPr>
        <a:xfrm>
          <a:off x="0" y="1846281"/>
          <a:ext cx="6900512" cy="0"/>
        </a:xfrm>
        <a:prstGeom prst="line">
          <a:avLst/>
        </a:prstGeom>
        <a:solidFill>
          <a:schemeClr val="accent4">
            <a:hueOff val="0"/>
            <a:satOff val="0"/>
            <a:lumOff val="0"/>
            <a:alphaOff val="0"/>
          </a:schemeClr>
        </a:solidFill>
        <a:ln w="1905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E30EBF3-D486-44B4-9FC0-4D4B5BE10EDB}">
      <dsp:nvSpPr>
        <dsp:cNvPr id="0" name=""/>
        <dsp:cNvSpPr/>
      </dsp:nvSpPr>
      <dsp:spPr>
        <a:xfrm>
          <a:off x="0" y="1846281"/>
          <a:ext cx="6900512" cy="18435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en-US" sz="2900" kern="1200"/>
            <a:t>Be mindful of uncertainty: you should not be too assuming of how the stranger might act, or how the stranger might evaluate your actions</a:t>
          </a:r>
        </a:p>
      </dsp:txBody>
      <dsp:txXfrm>
        <a:off x="0" y="1846281"/>
        <a:ext cx="6900512" cy="1843578"/>
      </dsp:txXfrm>
    </dsp:sp>
    <dsp:sp modelId="{F56A5EA0-1AD4-460A-99F4-9B4BF4551DFB}">
      <dsp:nvSpPr>
        <dsp:cNvPr id="0" name=""/>
        <dsp:cNvSpPr/>
      </dsp:nvSpPr>
      <dsp:spPr>
        <a:xfrm>
          <a:off x="0" y="3689859"/>
          <a:ext cx="6900512" cy="0"/>
        </a:xfrm>
        <a:prstGeom prst="line">
          <a:avLst/>
        </a:prstGeom>
        <a:solidFill>
          <a:schemeClr val="accent4">
            <a:hueOff val="0"/>
            <a:satOff val="0"/>
            <a:lumOff val="0"/>
            <a:alphaOff val="0"/>
          </a:schemeClr>
        </a:solidFill>
        <a:ln w="1905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F438236-5101-4F44-9432-15CA29264264}">
      <dsp:nvSpPr>
        <dsp:cNvPr id="0" name=""/>
        <dsp:cNvSpPr/>
      </dsp:nvSpPr>
      <dsp:spPr>
        <a:xfrm>
          <a:off x="0" y="3689859"/>
          <a:ext cx="6900512" cy="18435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en-US" sz="2900" kern="1200"/>
            <a:t>Some level of anxiety is healthy: it keeps us from becoming overly comfortable and assuming, which can limit communication</a:t>
          </a:r>
        </a:p>
      </dsp:txBody>
      <dsp:txXfrm>
        <a:off x="0" y="3689859"/>
        <a:ext cx="6900512" cy="1843578"/>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5.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355D7A-373F-B3BA-EC73-B1C5C936DC4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36F037B-42ED-2E86-20B1-27A28DA4D91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4025D51-A900-D574-2DA7-9F757C89AD21}"/>
              </a:ext>
            </a:extLst>
          </p:cNvPr>
          <p:cNvSpPr>
            <a:spLocks noGrp="1"/>
          </p:cNvSpPr>
          <p:nvPr>
            <p:ph type="dt" sz="half" idx="10"/>
          </p:nvPr>
        </p:nvSpPr>
        <p:spPr/>
        <p:txBody>
          <a:bodyPr/>
          <a:lstStyle/>
          <a:p>
            <a:fld id="{337A20A9-B662-462E-87D1-BB441B6422BC}" type="datetimeFigureOut">
              <a:rPr lang="en-US" smtClean="0"/>
              <a:t>4/10/2025</a:t>
            </a:fld>
            <a:endParaRPr lang="en-US"/>
          </a:p>
        </p:txBody>
      </p:sp>
      <p:sp>
        <p:nvSpPr>
          <p:cNvPr id="5" name="Footer Placeholder 4">
            <a:extLst>
              <a:ext uri="{FF2B5EF4-FFF2-40B4-BE49-F238E27FC236}">
                <a16:creationId xmlns:a16="http://schemas.microsoft.com/office/drawing/2014/main" id="{4203F7A8-4BFB-3B7C-BDCE-832EA93746D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FE072F0-A474-F81B-AAAF-316F5FF75671}"/>
              </a:ext>
            </a:extLst>
          </p:cNvPr>
          <p:cNvSpPr>
            <a:spLocks noGrp="1"/>
          </p:cNvSpPr>
          <p:nvPr>
            <p:ph type="sldNum" sz="quarter" idx="12"/>
          </p:nvPr>
        </p:nvSpPr>
        <p:spPr/>
        <p:txBody>
          <a:bodyPr/>
          <a:lstStyle/>
          <a:p>
            <a:fld id="{A3666B34-9774-44FF-B9E0-1B9032BDA94C}" type="slidenum">
              <a:rPr lang="en-US" smtClean="0"/>
              <a:t>‹#›</a:t>
            </a:fld>
            <a:endParaRPr lang="en-US"/>
          </a:p>
        </p:txBody>
      </p:sp>
    </p:spTree>
    <p:extLst>
      <p:ext uri="{BB962C8B-B14F-4D97-AF65-F5344CB8AC3E}">
        <p14:creationId xmlns:p14="http://schemas.microsoft.com/office/powerpoint/2010/main" val="28591029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87745B-D399-BE67-03CC-0C416638C45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870B4AB-5725-E8F5-B8C0-ED53E5299D4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7827CF0-B720-FA2E-EB6E-CD0991072D64}"/>
              </a:ext>
            </a:extLst>
          </p:cNvPr>
          <p:cNvSpPr>
            <a:spLocks noGrp="1"/>
          </p:cNvSpPr>
          <p:nvPr>
            <p:ph type="dt" sz="half" idx="10"/>
          </p:nvPr>
        </p:nvSpPr>
        <p:spPr/>
        <p:txBody>
          <a:bodyPr/>
          <a:lstStyle/>
          <a:p>
            <a:fld id="{337A20A9-B662-462E-87D1-BB441B6422BC}" type="datetimeFigureOut">
              <a:rPr lang="en-US" smtClean="0"/>
              <a:t>4/10/2025</a:t>
            </a:fld>
            <a:endParaRPr lang="en-US"/>
          </a:p>
        </p:txBody>
      </p:sp>
      <p:sp>
        <p:nvSpPr>
          <p:cNvPr id="5" name="Footer Placeholder 4">
            <a:extLst>
              <a:ext uri="{FF2B5EF4-FFF2-40B4-BE49-F238E27FC236}">
                <a16:creationId xmlns:a16="http://schemas.microsoft.com/office/drawing/2014/main" id="{96F8A82D-F282-307B-6257-5317AF8723F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600341A-3BA9-2C83-4D47-8743D201D7EB}"/>
              </a:ext>
            </a:extLst>
          </p:cNvPr>
          <p:cNvSpPr>
            <a:spLocks noGrp="1"/>
          </p:cNvSpPr>
          <p:nvPr>
            <p:ph type="sldNum" sz="quarter" idx="12"/>
          </p:nvPr>
        </p:nvSpPr>
        <p:spPr/>
        <p:txBody>
          <a:bodyPr/>
          <a:lstStyle/>
          <a:p>
            <a:fld id="{A3666B34-9774-44FF-B9E0-1B9032BDA94C}" type="slidenum">
              <a:rPr lang="en-US" smtClean="0"/>
              <a:t>‹#›</a:t>
            </a:fld>
            <a:endParaRPr lang="en-US"/>
          </a:p>
        </p:txBody>
      </p:sp>
    </p:spTree>
    <p:extLst>
      <p:ext uri="{BB962C8B-B14F-4D97-AF65-F5344CB8AC3E}">
        <p14:creationId xmlns:p14="http://schemas.microsoft.com/office/powerpoint/2010/main" val="28500213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CBD3EAE-FED0-50DC-5EBC-F6360A10CA8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C76C240-C7E5-0572-06C4-ED1E5989417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3C032AC-6FB3-065B-EF6F-25BBDC743794}"/>
              </a:ext>
            </a:extLst>
          </p:cNvPr>
          <p:cNvSpPr>
            <a:spLocks noGrp="1"/>
          </p:cNvSpPr>
          <p:nvPr>
            <p:ph type="dt" sz="half" idx="10"/>
          </p:nvPr>
        </p:nvSpPr>
        <p:spPr/>
        <p:txBody>
          <a:bodyPr/>
          <a:lstStyle/>
          <a:p>
            <a:fld id="{337A20A9-B662-462E-87D1-BB441B6422BC}" type="datetimeFigureOut">
              <a:rPr lang="en-US" smtClean="0"/>
              <a:t>4/10/2025</a:t>
            </a:fld>
            <a:endParaRPr lang="en-US"/>
          </a:p>
        </p:txBody>
      </p:sp>
      <p:sp>
        <p:nvSpPr>
          <p:cNvPr id="5" name="Footer Placeholder 4">
            <a:extLst>
              <a:ext uri="{FF2B5EF4-FFF2-40B4-BE49-F238E27FC236}">
                <a16:creationId xmlns:a16="http://schemas.microsoft.com/office/drawing/2014/main" id="{4465BE73-373C-67EB-9E0F-9182D67B9D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B79D432-8F03-FBB6-D46D-F4E51A762F1E}"/>
              </a:ext>
            </a:extLst>
          </p:cNvPr>
          <p:cNvSpPr>
            <a:spLocks noGrp="1"/>
          </p:cNvSpPr>
          <p:nvPr>
            <p:ph type="sldNum" sz="quarter" idx="12"/>
          </p:nvPr>
        </p:nvSpPr>
        <p:spPr/>
        <p:txBody>
          <a:bodyPr/>
          <a:lstStyle/>
          <a:p>
            <a:fld id="{A3666B34-9774-44FF-B9E0-1B9032BDA94C}" type="slidenum">
              <a:rPr lang="en-US" smtClean="0"/>
              <a:t>‹#›</a:t>
            </a:fld>
            <a:endParaRPr lang="en-US"/>
          </a:p>
        </p:txBody>
      </p:sp>
    </p:spTree>
    <p:extLst>
      <p:ext uri="{BB962C8B-B14F-4D97-AF65-F5344CB8AC3E}">
        <p14:creationId xmlns:p14="http://schemas.microsoft.com/office/powerpoint/2010/main" val="35127676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14873D-9C52-61DB-8FE7-B76E794D103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0CF1499-727E-B911-5AF0-B12BB3BB5EA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0A1FC4E-70FE-4E69-BF5E-9A97CDC6C498}"/>
              </a:ext>
            </a:extLst>
          </p:cNvPr>
          <p:cNvSpPr>
            <a:spLocks noGrp="1"/>
          </p:cNvSpPr>
          <p:nvPr>
            <p:ph type="dt" sz="half" idx="10"/>
          </p:nvPr>
        </p:nvSpPr>
        <p:spPr/>
        <p:txBody>
          <a:bodyPr/>
          <a:lstStyle/>
          <a:p>
            <a:fld id="{337A20A9-B662-462E-87D1-BB441B6422BC}" type="datetimeFigureOut">
              <a:rPr lang="en-US" smtClean="0"/>
              <a:t>4/10/2025</a:t>
            </a:fld>
            <a:endParaRPr lang="en-US"/>
          </a:p>
        </p:txBody>
      </p:sp>
      <p:sp>
        <p:nvSpPr>
          <p:cNvPr id="5" name="Footer Placeholder 4">
            <a:extLst>
              <a:ext uri="{FF2B5EF4-FFF2-40B4-BE49-F238E27FC236}">
                <a16:creationId xmlns:a16="http://schemas.microsoft.com/office/drawing/2014/main" id="{988822E0-E84A-BD40-6B45-6DA4133EF82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73AD67-0970-39E8-81A7-D3E2CB030937}"/>
              </a:ext>
            </a:extLst>
          </p:cNvPr>
          <p:cNvSpPr>
            <a:spLocks noGrp="1"/>
          </p:cNvSpPr>
          <p:nvPr>
            <p:ph type="sldNum" sz="quarter" idx="12"/>
          </p:nvPr>
        </p:nvSpPr>
        <p:spPr/>
        <p:txBody>
          <a:bodyPr/>
          <a:lstStyle/>
          <a:p>
            <a:fld id="{A3666B34-9774-44FF-B9E0-1B9032BDA94C}" type="slidenum">
              <a:rPr lang="en-US" smtClean="0"/>
              <a:t>‹#›</a:t>
            </a:fld>
            <a:endParaRPr lang="en-US"/>
          </a:p>
        </p:txBody>
      </p:sp>
    </p:spTree>
    <p:extLst>
      <p:ext uri="{BB962C8B-B14F-4D97-AF65-F5344CB8AC3E}">
        <p14:creationId xmlns:p14="http://schemas.microsoft.com/office/powerpoint/2010/main" val="3370462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51ABF2-14D8-FAB9-26F1-7890030C492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BEF4D4E-69BE-3437-B829-F57AAFABA7F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7F72BD6-86E1-3DD7-17E3-251B0C6E3E6B}"/>
              </a:ext>
            </a:extLst>
          </p:cNvPr>
          <p:cNvSpPr>
            <a:spLocks noGrp="1"/>
          </p:cNvSpPr>
          <p:nvPr>
            <p:ph type="dt" sz="half" idx="10"/>
          </p:nvPr>
        </p:nvSpPr>
        <p:spPr/>
        <p:txBody>
          <a:bodyPr/>
          <a:lstStyle/>
          <a:p>
            <a:fld id="{337A20A9-B662-462E-87D1-BB441B6422BC}" type="datetimeFigureOut">
              <a:rPr lang="en-US" smtClean="0"/>
              <a:t>4/10/2025</a:t>
            </a:fld>
            <a:endParaRPr lang="en-US"/>
          </a:p>
        </p:txBody>
      </p:sp>
      <p:sp>
        <p:nvSpPr>
          <p:cNvPr id="5" name="Footer Placeholder 4">
            <a:extLst>
              <a:ext uri="{FF2B5EF4-FFF2-40B4-BE49-F238E27FC236}">
                <a16:creationId xmlns:a16="http://schemas.microsoft.com/office/drawing/2014/main" id="{68B413CB-0A88-D9CD-7342-65C0761B96E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E4D6A03-CAC9-EF32-7F6B-5DA6EF7BA3D3}"/>
              </a:ext>
            </a:extLst>
          </p:cNvPr>
          <p:cNvSpPr>
            <a:spLocks noGrp="1"/>
          </p:cNvSpPr>
          <p:nvPr>
            <p:ph type="sldNum" sz="quarter" idx="12"/>
          </p:nvPr>
        </p:nvSpPr>
        <p:spPr/>
        <p:txBody>
          <a:bodyPr/>
          <a:lstStyle/>
          <a:p>
            <a:fld id="{A3666B34-9774-44FF-B9E0-1B9032BDA94C}" type="slidenum">
              <a:rPr lang="en-US" smtClean="0"/>
              <a:t>‹#›</a:t>
            </a:fld>
            <a:endParaRPr lang="en-US"/>
          </a:p>
        </p:txBody>
      </p:sp>
    </p:spTree>
    <p:extLst>
      <p:ext uri="{BB962C8B-B14F-4D97-AF65-F5344CB8AC3E}">
        <p14:creationId xmlns:p14="http://schemas.microsoft.com/office/powerpoint/2010/main" val="8192000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24BFAC-0220-B270-663E-58AFD9EDBA2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BB8AAB8-242B-458A-9AA8-365342B2BC1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A0B756B-6A9B-CF41-8D33-FC187421201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2B854CF-49E6-48DD-E80F-8C07A8719C30}"/>
              </a:ext>
            </a:extLst>
          </p:cNvPr>
          <p:cNvSpPr>
            <a:spLocks noGrp="1"/>
          </p:cNvSpPr>
          <p:nvPr>
            <p:ph type="dt" sz="half" idx="10"/>
          </p:nvPr>
        </p:nvSpPr>
        <p:spPr/>
        <p:txBody>
          <a:bodyPr/>
          <a:lstStyle/>
          <a:p>
            <a:fld id="{337A20A9-B662-462E-87D1-BB441B6422BC}" type="datetimeFigureOut">
              <a:rPr lang="en-US" smtClean="0"/>
              <a:t>4/10/2025</a:t>
            </a:fld>
            <a:endParaRPr lang="en-US"/>
          </a:p>
        </p:txBody>
      </p:sp>
      <p:sp>
        <p:nvSpPr>
          <p:cNvPr id="6" name="Footer Placeholder 5">
            <a:extLst>
              <a:ext uri="{FF2B5EF4-FFF2-40B4-BE49-F238E27FC236}">
                <a16:creationId xmlns:a16="http://schemas.microsoft.com/office/drawing/2014/main" id="{A723FA47-3466-5F14-5F61-0181D8E3EB3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BF4A530-CD30-AFA4-D4D2-26E99F9757BF}"/>
              </a:ext>
            </a:extLst>
          </p:cNvPr>
          <p:cNvSpPr>
            <a:spLocks noGrp="1"/>
          </p:cNvSpPr>
          <p:nvPr>
            <p:ph type="sldNum" sz="quarter" idx="12"/>
          </p:nvPr>
        </p:nvSpPr>
        <p:spPr/>
        <p:txBody>
          <a:bodyPr/>
          <a:lstStyle/>
          <a:p>
            <a:fld id="{A3666B34-9774-44FF-B9E0-1B9032BDA94C}" type="slidenum">
              <a:rPr lang="en-US" smtClean="0"/>
              <a:t>‹#›</a:t>
            </a:fld>
            <a:endParaRPr lang="en-US"/>
          </a:p>
        </p:txBody>
      </p:sp>
    </p:spTree>
    <p:extLst>
      <p:ext uri="{BB962C8B-B14F-4D97-AF65-F5344CB8AC3E}">
        <p14:creationId xmlns:p14="http://schemas.microsoft.com/office/powerpoint/2010/main" val="26331981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340350-57C3-D508-2627-FFB69B0EDC8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FAD13C4-9781-6989-92E0-4EB299BF29B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972254D-70D6-88FE-2791-9841C235118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FE149C4-9337-BA87-D3F5-3D36408C488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3E155BC-D80A-7C7F-F921-A9915302A28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4346D82-8661-11A5-55F2-C343D45CE8F2}"/>
              </a:ext>
            </a:extLst>
          </p:cNvPr>
          <p:cNvSpPr>
            <a:spLocks noGrp="1"/>
          </p:cNvSpPr>
          <p:nvPr>
            <p:ph type="dt" sz="half" idx="10"/>
          </p:nvPr>
        </p:nvSpPr>
        <p:spPr/>
        <p:txBody>
          <a:bodyPr/>
          <a:lstStyle/>
          <a:p>
            <a:fld id="{337A20A9-B662-462E-87D1-BB441B6422BC}" type="datetimeFigureOut">
              <a:rPr lang="en-US" smtClean="0"/>
              <a:t>4/10/2025</a:t>
            </a:fld>
            <a:endParaRPr lang="en-US"/>
          </a:p>
        </p:txBody>
      </p:sp>
      <p:sp>
        <p:nvSpPr>
          <p:cNvPr id="8" name="Footer Placeholder 7">
            <a:extLst>
              <a:ext uri="{FF2B5EF4-FFF2-40B4-BE49-F238E27FC236}">
                <a16:creationId xmlns:a16="http://schemas.microsoft.com/office/drawing/2014/main" id="{0A3D18D7-0907-14CE-2925-8ACEA4FB234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65C97A7-4A0C-0CD4-5C5F-CE31D9E245A3}"/>
              </a:ext>
            </a:extLst>
          </p:cNvPr>
          <p:cNvSpPr>
            <a:spLocks noGrp="1"/>
          </p:cNvSpPr>
          <p:nvPr>
            <p:ph type="sldNum" sz="quarter" idx="12"/>
          </p:nvPr>
        </p:nvSpPr>
        <p:spPr/>
        <p:txBody>
          <a:bodyPr/>
          <a:lstStyle/>
          <a:p>
            <a:fld id="{A3666B34-9774-44FF-B9E0-1B9032BDA94C}" type="slidenum">
              <a:rPr lang="en-US" smtClean="0"/>
              <a:t>‹#›</a:t>
            </a:fld>
            <a:endParaRPr lang="en-US"/>
          </a:p>
        </p:txBody>
      </p:sp>
    </p:spTree>
    <p:extLst>
      <p:ext uri="{BB962C8B-B14F-4D97-AF65-F5344CB8AC3E}">
        <p14:creationId xmlns:p14="http://schemas.microsoft.com/office/powerpoint/2010/main" val="24465079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BE4614-7EA5-DBD5-D357-6E8EDBDFDFB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25A3AF5-271F-B617-E77D-3379FEB54C2B}"/>
              </a:ext>
            </a:extLst>
          </p:cNvPr>
          <p:cNvSpPr>
            <a:spLocks noGrp="1"/>
          </p:cNvSpPr>
          <p:nvPr>
            <p:ph type="dt" sz="half" idx="10"/>
          </p:nvPr>
        </p:nvSpPr>
        <p:spPr/>
        <p:txBody>
          <a:bodyPr/>
          <a:lstStyle/>
          <a:p>
            <a:fld id="{337A20A9-B662-462E-87D1-BB441B6422BC}" type="datetimeFigureOut">
              <a:rPr lang="en-US" smtClean="0"/>
              <a:t>4/10/2025</a:t>
            </a:fld>
            <a:endParaRPr lang="en-US"/>
          </a:p>
        </p:txBody>
      </p:sp>
      <p:sp>
        <p:nvSpPr>
          <p:cNvPr id="4" name="Footer Placeholder 3">
            <a:extLst>
              <a:ext uri="{FF2B5EF4-FFF2-40B4-BE49-F238E27FC236}">
                <a16:creationId xmlns:a16="http://schemas.microsoft.com/office/drawing/2014/main" id="{29FA7A51-C35A-DE63-9747-BDB80663DE5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BBDC0B1-A9D2-9602-69FE-E0276DB37C32}"/>
              </a:ext>
            </a:extLst>
          </p:cNvPr>
          <p:cNvSpPr>
            <a:spLocks noGrp="1"/>
          </p:cNvSpPr>
          <p:nvPr>
            <p:ph type="sldNum" sz="quarter" idx="12"/>
          </p:nvPr>
        </p:nvSpPr>
        <p:spPr/>
        <p:txBody>
          <a:bodyPr/>
          <a:lstStyle/>
          <a:p>
            <a:fld id="{A3666B34-9774-44FF-B9E0-1B9032BDA94C}" type="slidenum">
              <a:rPr lang="en-US" smtClean="0"/>
              <a:t>‹#›</a:t>
            </a:fld>
            <a:endParaRPr lang="en-US"/>
          </a:p>
        </p:txBody>
      </p:sp>
    </p:spTree>
    <p:extLst>
      <p:ext uri="{BB962C8B-B14F-4D97-AF65-F5344CB8AC3E}">
        <p14:creationId xmlns:p14="http://schemas.microsoft.com/office/powerpoint/2010/main" val="22450060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7880B80-F9B3-C9CD-30A9-1FE0B244E993}"/>
              </a:ext>
            </a:extLst>
          </p:cNvPr>
          <p:cNvSpPr>
            <a:spLocks noGrp="1"/>
          </p:cNvSpPr>
          <p:nvPr>
            <p:ph type="dt" sz="half" idx="10"/>
          </p:nvPr>
        </p:nvSpPr>
        <p:spPr/>
        <p:txBody>
          <a:bodyPr/>
          <a:lstStyle/>
          <a:p>
            <a:fld id="{337A20A9-B662-462E-87D1-BB441B6422BC}" type="datetimeFigureOut">
              <a:rPr lang="en-US" smtClean="0"/>
              <a:t>4/10/2025</a:t>
            </a:fld>
            <a:endParaRPr lang="en-US"/>
          </a:p>
        </p:txBody>
      </p:sp>
      <p:sp>
        <p:nvSpPr>
          <p:cNvPr id="3" name="Footer Placeholder 2">
            <a:extLst>
              <a:ext uri="{FF2B5EF4-FFF2-40B4-BE49-F238E27FC236}">
                <a16:creationId xmlns:a16="http://schemas.microsoft.com/office/drawing/2014/main" id="{27976984-9A17-9524-B5B5-F7D48AA154A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BB0F5A4-99A9-28A7-DBE6-925D134F8EC8}"/>
              </a:ext>
            </a:extLst>
          </p:cNvPr>
          <p:cNvSpPr>
            <a:spLocks noGrp="1"/>
          </p:cNvSpPr>
          <p:nvPr>
            <p:ph type="sldNum" sz="quarter" idx="12"/>
          </p:nvPr>
        </p:nvSpPr>
        <p:spPr/>
        <p:txBody>
          <a:bodyPr/>
          <a:lstStyle/>
          <a:p>
            <a:fld id="{A3666B34-9774-44FF-B9E0-1B9032BDA94C}" type="slidenum">
              <a:rPr lang="en-US" smtClean="0"/>
              <a:t>‹#›</a:t>
            </a:fld>
            <a:endParaRPr lang="en-US"/>
          </a:p>
        </p:txBody>
      </p:sp>
    </p:spTree>
    <p:extLst>
      <p:ext uri="{BB962C8B-B14F-4D97-AF65-F5344CB8AC3E}">
        <p14:creationId xmlns:p14="http://schemas.microsoft.com/office/powerpoint/2010/main" val="41262883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6F23F6-8CF0-3B5D-0923-9E601667B0E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0838F2F-810B-2E81-AD43-535F2424334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217C6D8-03FD-E819-BB21-F7BF85BE963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D8C9E84-28A4-4610-29CB-0FA3E3EDDF5D}"/>
              </a:ext>
            </a:extLst>
          </p:cNvPr>
          <p:cNvSpPr>
            <a:spLocks noGrp="1"/>
          </p:cNvSpPr>
          <p:nvPr>
            <p:ph type="dt" sz="half" idx="10"/>
          </p:nvPr>
        </p:nvSpPr>
        <p:spPr/>
        <p:txBody>
          <a:bodyPr/>
          <a:lstStyle/>
          <a:p>
            <a:fld id="{337A20A9-B662-462E-87D1-BB441B6422BC}" type="datetimeFigureOut">
              <a:rPr lang="en-US" smtClean="0"/>
              <a:t>4/10/2025</a:t>
            </a:fld>
            <a:endParaRPr lang="en-US"/>
          </a:p>
        </p:txBody>
      </p:sp>
      <p:sp>
        <p:nvSpPr>
          <p:cNvPr id="6" name="Footer Placeholder 5">
            <a:extLst>
              <a:ext uri="{FF2B5EF4-FFF2-40B4-BE49-F238E27FC236}">
                <a16:creationId xmlns:a16="http://schemas.microsoft.com/office/drawing/2014/main" id="{0A237CED-AD23-4B15-4F15-E8ACD6E6202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028BB7B-8C15-C6CD-5F74-B8B8F21572DB}"/>
              </a:ext>
            </a:extLst>
          </p:cNvPr>
          <p:cNvSpPr>
            <a:spLocks noGrp="1"/>
          </p:cNvSpPr>
          <p:nvPr>
            <p:ph type="sldNum" sz="quarter" idx="12"/>
          </p:nvPr>
        </p:nvSpPr>
        <p:spPr/>
        <p:txBody>
          <a:bodyPr/>
          <a:lstStyle/>
          <a:p>
            <a:fld id="{A3666B34-9774-44FF-B9E0-1B9032BDA94C}" type="slidenum">
              <a:rPr lang="en-US" smtClean="0"/>
              <a:t>‹#›</a:t>
            </a:fld>
            <a:endParaRPr lang="en-US"/>
          </a:p>
        </p:txBody>
      </p:sp>
    </p:spTree>
    <p:extLst>
      <p:ext uri="{BB962C8B-B14F-4D97-AF65-F5344CB8AC3E}">
        <p14:creationId xmlns:p14="http://schemas.microsoft.com/office/powerpoint/2010/main" val="9958896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45BEED-B3C6-965E-167A-454BD659EEF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6109149-C8EB-A446-7FF4-EFBC61212E4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4D8E8B1-9FB8-6B4D-9C34-27CF1B37094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9892E93-0BD5-3299-3D06-96E4EB4A2939}"/>
              </a:ext>
            </a:extLst>
          </p:cNvPr>
          <p:cNvSpPr>
            <a:spLocks noGrp="1"/>
          </p:cNvSpPr>
          <p:nvPr>
            <p:ph type="dt" sz="half" idx="10"/>
          </p:nvPr>
        </p:nvSpPr>
        <p:spPr/>
        <p:txBody>
          <a:bodyPr/>
          <a:lstStyle/>
          <a:p>
            <a:fld id="{337A20A9-B662-462E-87D1-BB441B6422BC}" type="datetimeFigureOut">
              <a:rPr lang="en-US" smtClean="0"/>
              <a:t>4/10/2025</a:t>
            </a:fld>
            <a:endParaRPr lang="en-US"/>
          </a:p>
        </p:txBody>
      </p:sp>
      <p:sp>
        <p:nvSpPr>
          <p:cNvPr id="6" name="Footer Placeholder 5">
            <a:extLst>
              <a:ext uri="{FF2B5EF4-FFF2-40B4-BE49-F238E27FC236}">
                <a16:creationId xmlns:a16="http://schemas.microsoft.com/office/drawing/2014/main" id="{0B27D9D0-56EF-CE33-088D-12FDD2D53CC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EB482E7-AFC6-E1F4-1C37-BB2BE018D7EA}"/>
              </a:ext>
            </a:extLst>
          </p:cNvPr>
          <p:cNvSpPr>
            <a:spLocks noGrp="1"/>
          </p:cNvSpPr>
          <p:nvPr>
            <p:ph type="sldNum" sz="quarter" idx="12"/>
          </p:nvPr>
        </p:nvSpPr>
        <p:spPr/>
        <p:txBody>
          <a:bodyPr/>
          <a:lstStyle/>
          <a:p>
            <a:fld id="{A3666B34-9774-44FF-B9E0-1B9032BDA94C}" type="slidenum">
              <a:rPr lang="en-US" smtClean="0"/>
              <a:t>‹#›</a:t>
            </a:fld>
            <a:endParaRPr lang="en-US"/>
          </a:p>
        </p:txBody>
      </p:sp>
    </p:spTree>
    <p:extLst>
      <p:ext uri="{BB962C8B-B14F-4D97-AF65-F5344CB8AC3E}">
        <p14:creationId xmlns:p14="http://schemas.microsoft.com/office/powerpoint/2010/main" val="31704351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34898B1-96DF-EA6B-0DB3-ECAD3430471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0A1016D-86DE-4783-EE70-EF8F9961B1F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563018C-4CAA-02AE-6E15-E1FE5DDED0B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37A20A9-B662-462E-87D1-BB441B6422BC}" type="datetimeFigureOut">
              <a:rPr lang="en-US" smtClean="0"/>
              <a:t>4/10/2025</a:t>
            </a:fld>
            <a:endParaRPr lang="en-US"/>
          </a:p>
        </p:txBody>
      </p:sp>
      <p:sp>
        <p:nvSpPr>
          <p:cNvPr id="5" name="Footer Placeholder 4">
            <a:extLst>
              <a:ext uri="{FF2B5EF4-FFF2-40B4-BE49-F238E27FC236}">
                <a16:creationId xmlns:a16="http://schemas.microsoft.com/office/drawing/2014/main" id="{918BCF04-6F16-DD3B-8EFF-9F6B214EBAA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E1B7116F-3BA0-3496-D8E9-A53BC783A8D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3666B34-9774-44FF-B9E0-1B9032BDA94C}" type="slidenum">
              <a:rPr lang="en-US" smtClean="0"/>
              <a:t>‹#›</a:t>
            </a:fld>
            <a:endParaRPr lang="en-US"/>
          </a:p>
        </p:txBody>
      </p:sp>
    </p:spTree>
    <p:extLst>
      <p:ext uri="{BB962C8B-B14F-4D97-AF65-F5344CB8AC3E}">
        <p14:creationId xmlns:p14="http://schemas.microsoft.com/office/powerpoint/2010/main" val="18017943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B7AD9F6-8CE7-4299-8FC6-328F4DCD3F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E1C6424-AE0D-AA1F-6956-068D503F50F5}"/>
              </a:ext>
            </a:extLst>
          </p:cNvPr>
          <p:cNvSpPr>
            <a:spLocks noGrp="1"/>
          </p:cNvSpPr>
          <p:nvPr>
            <p:ph type="ctrTitle"/>
          </p:nvPr>
        </p:nvSpPr>
        <p:spPr>
          <a:xfrm>
            <a:off x="5297762" y="640080"/>
            <a:ext cx="6251110" cy="3566160"/>
          </a:xfrm>
        </p:spPr>
        <p:txBody>
          <a:bodyPr anchor="b">
            <a:normAutofit/>
          </a:bodyPr>
          <a:lstStyle/>
          <a:p>
            <a:pPr algn="l"/>
            <a:r>
              <a:rPr lang="en-US" sz="5400"/>
              <a:t>Anxiety/Uncertainty Management Theory of Communication</a:t>
            </a:r>
          </a:p>
        </p:txBody>
      </p:sp>
      <p:sp>
        <p:nvSpPr>
          <p:cNvPr id="3" name="Subtitle 2">
            <a:extLst>
              <a:ext uri="{FF2B5EF4-FFF2-40B4-BE49-F238E27FC236}">
                <a16:creationId xmlns:a16="http://schemas.microsoft.com/office/drawing/2014/main" id="{3B3163AA-1A3A-B355-D3A9-406003B3FDE8}"/>
              </a:ext>
            </a:extLst>
          </p:cNvPr>
          <p:cNvSpPr>
            <a:spLocks noGrp="1"/>
          </p:cNvSpPr>
          <p:nvPr>
            <p:ph type="subTitle" idx="1"/>
          </p:nvPr>
        </p:nvSpPr>
        <p:spPr>
          <a:xfrm>
            <a:off x="5297760" y="4636008"/>
            <a:ext cx="6251111" cy="1572768"/>
          </a:xfrm>
        </p:spPr>
        <p:txBody>
          <a:bodyPr>
            <a:normAutofit/>
          </a:bodyPr>
          <a:lstStyle/>
          <a:p>
            <a:pPr algn="l"/>
            <a:r>
              <a:rPr lang="en-US" sz="2000"/>
              <a:t>Presentation by Paul Weller</a:t>
            </a:r>
          </a:p>
          <a:p>
            <a:pPr algn="l"/>
            <a:r>
              <a:rPr lang="en-US" sz="2000"/>
              <a:t>Interpersonal Communication with Dr. Shapiro</a:t>
            </a:r>
          </a:p>
          <a:p>
            <a:pPr algn="l"/>
            <a:r>
              <a:rPr lang="en-US" sz="2000"/>
              <a:t>Touro University Berlin</a:t>
            </a:r>
          </a:p>
          <a:p>
            <a:pPr algn="l"/>
            <a:r>
              <a:rPr lang="en-US" sz="2000"/>
              <a:t>10 April 2025</a:t>
            </a:r>
          </a:p>
        </p:txBody>
      </p:sp>
      <p:pic>
        <p:nvPicPr>
          <p:cNvPr id="5" name="Picture 4" descr="A grey room full of question marks with an opening going out">
            <a:extLst>
              <a:ext uri="{FF2B5EF4-FFF2-40B4-BE49-F238E27FC236}">
                <a16:creationId xmlns:a16="http://schemas.microsoft.com/office/drawing/2014/main" id="{694F396B-9ACF-3E29-20C9-D59B26C5DA3F}"/>
              </a:ext>
            </a:extLst>
          </p:cNvPr>
          <p:cNvPicPr>
            <a:picLocks noChangeAspect="1"/>
          </p:cNvPicPr>
          <p:nvPr/>
        </p:nvPicPr>
        <p:blipFill>
          <a:blip r:embed="rId2"/>
          <a:srcRect l="28877" r="25792" b="-1"/>
          <a:stretch/>
        </p:blipFill>
        <p:spPr>
          <a:xfrm>
            <a:off x="1" y="10"/>
            <a:ext cx="4657344" cy="6857990"/>
          </a:xfrm>
          <a:custGeom>
            <a:avLst/>
            <a:gdLst/>
            <a:ahLst/>
            <a:cxnLst/>
            <a:rect l="l" t="t" r="r" b="b"/>
            <a:pathLst>
              <a:path w="4657344" h="6858000">
                <a:moveTo>
                  <a:pt x="0" y="0"/>
                </a:moveTo>
                <a:lnTo>
                  <a:pt x="3429755" y="0"/>
                </a:lnTo>
                <a:lnTo>
                  <a:pt x="3526016" y="148742"/>
                </a:lnTo>
                <a:cubicBezTo>
                  <a:pt x="3657740" y="365513"/>
                  <a:pt x="3777402" y="589569"/>
                  <a:pt x="3886489" y="819975"/>
                </a:cubicBezTo>
                <a:cubicBezTo>
                  <a:pt x="3891856" y="833492"/>
                  <a:pt x="3900663" y="845393"/>
                  <a:pt x="3912049" y="854514"/>
                </a:cubicBezTo>
                <a:cubicBezTo>
                  <a:pt x="3897352" y="819849"/>
                  <a:pt x="3883037" y="784928"/>
                  <a:pt x="3868083" y="750263"/>
                </a:cubicBezTo>
                <a:cubicBezTo>
                  <a:pt x="3806989" y="608712"/>
                  <a:pt x="3742478" y="469145"/>
                  <a:pt x="3674155" y="331786"/>
                </a:cubicBezTo>
                <a:lnTo>
                  <a:pt x="3496656" y="0"/>
                </a:lnTo>
                <a:lnTo>
                  <a:pt x="3554371" y="0"/>
                </a:lnTo>
                <a:lnTo>
                  <a:pt x="3661621" y="196614"/>
                </a:lnTo>
                <a:cubicBezTo>
                  <a:pt x="3856899" y="573253"/>
                  <a:pt x="4021071" y="966066"/>
                  <a:pt x="4161279" y="1371196"/>
                </a:cubicBezTo>
                <a:cubicBezTo>
                  <a:pt x="4379525" y="2007265"/>
                  <a:pt x="4530141" y="2664286"/>
                  <a:pt x="4610660" y="3331516"/>
                </a:cubicBezTo>
                <a:cubicBezTo>
                  <a:pt x="4652837" y="3672965"/>
                  <a:pt x="4671625" y="4013908"/>
                  <a:pt x="4645040" y="4357388"/>
                </a:cubicBezTo>
                <a:cubicBezTo>
                  <a:pt x="4613599" y="4758899"/>
                  <a:pt x="4566181" y="5157998"/>
                  <a:pt x="4485789" y="5552906"/>
                </a:cubicBezTo>
                <a:cubicBezTo>
                  <a:pt x="4397121" y="5988893"/>
                  <a:pt x="4276748" y="6414594"/>
                  <a:pt x="4117769" y="6828295"/>
                </a:cubicBezTo>
                <a:lnTo>
                  <a:pt x="4105288" y="6858000"/>
                </a:lnTo>
                <a:lnTo>
                  <a:pt x="4052520" y="6858000"/>
                </a:lnTo>
                <a:lnTo>
                  <a:pt x="4059369" y="6841549"/>
                </a:lnTo>
                <a:cubicBezTo>
                  <a:pt x="4147276" y="6614016"/>
                  <a:pt x="4224193" y="6380817"/>
                  <a:pt x="4291518" y="6142729"/>
                </a:cubicBezTo>
                <a:cubicBezTo>
                  <a:pt x="4350055" y="5935370"/>
                  <a:pt x="4393256" y="5723695"/>
                  <a:pt x="4443357" y="5513923"/>
                </a:cubicBezTo>
                <a:cubicBezTo>
                  <a:pt x="4444541" y="5502788"/>
                  <a:pt x="4445137" y="5491601"/>
                  <a:pt x="4445146" y="5480401"/>
                </a:cubicBezTo>
                <a:cubicBezTo>
                  <a:pt x="4408465" y="5607635"/>
                  <a:pt x="4379196" y="5719759"/>
                  <a:pt x="4344559" y="5830359"/>
                </a:cubicBezTo>
                <a:cubicBezTo>
                  <a:pt x="4254261" y="6118381"/>
                  <a:pt x="4150112" y="6398531"/>
                  <a:pt x="4031702" y="6670527"/>
                </a:cubicBezTo>
                <a:lnTo>
                  <a:pt x="3943824" y="6858000"/>
                </a:lnTo>
                <a:lnTo>
                  <a:pt x="0" y="6858000"/>
                </a:lnTo>
                <a:close/>
              </a:path>
            </a:pathLst>
          </a:custGeom>
        </p:spPr>
      </p:pic>
      <p:sp>
        <p:nvSpPr>
          <p:cNvPr id="11" name="sketchy line">
            <a:extLst>
              <a:ext uri="{FF2B5EF4-FFF2-40B4-BE49-F238E27FC236}">
                <a16:creationId xmlns:a16="http://schemas.microsoft.com/office/drawing/2014/main" id="{F49775AF-8896-43EE-92C6-83497D6DC5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12862" y="4409267"/>
            <a:ext cx="4243589" cy="18288"/>
          </a:xfrm>
          <a:custGeom>
            <a:avLst/>
            <a:gdLst>
              <a:gd name="connsiteX0" fmla="*/ 0 w 4243589"/>
              <a:gd name="connsiteY0" fmla="*/ 0 h 18288"/>
              <a:gd name="connsiteX1" fmla="*/ 563791 w 4243589"/>
              <a:gd name="connsiteY1" fmla="*/ 0 h 18288"/>
              <a:gd name="connsiteX2" fmla="*/ 1042710 w 4243589"/>
              <a:gd name="connsiteY2" fmla="*/ 0 h 18288"/>
              <a:gd name="connsiteX3" fmla="*/ 1564066 w 4243589"/>
              <a:gd name="connsiteY3" fmla="*/ 0 h 18288"/>
              <a:gd name="connsiteX4" fmla="*/ 2212729 w 4243589"/>
              <a:gd name="connsiteY4" fmla="*/ 0 h 18288"/>
              <a:gd name="connsiteX5" fmla="*/ 2776520 w 4243589"/>
              <a:gd name="connsiteY5" fmla="*/ 0 h 18288"/>
              <a:gd name="connsiteX6" fmla="*/ 3297875 w 4243589"/>
              <a:gd name="connsiteY6" fmla="*/ 0 h 18288"/>
              <a:gd name="connsiteX7" fmla="*/ 4243589 w 4243589"/>
              <a:gd name="connsiteY7" fmla="*/ 0 h 18288"/>
              <a:gd name="connsiteX8" fmla="*/ 4243589 w 4243589"/>
              <a:gd name="connsiteY8" fmla="*/ 18288 h 18288"/>
              <a:gd name="connsiteX9" fmla="*/ 3637362 w 4243589"/>
              <a:gd name="connsiteY9" fmla="*/ 18288 h 18288"/>
              <a:gd name="connsiteX10" fmla="*/ 3116007 w 4243589"/>
              <a:gd name="connsiteY10" fmla="*/ 18288 h 18288"/>
              <a:gd name="connsiteX11" fmla="*/ 2424908 w 4243589"/>
              <a:gd name="connsiteY11" fmla="*/ 18288 h 18288"/>
              <a:gd name="connsiteX12" fmla="*/ 1861117 w 4243589"/>
              <a:gd name="connsiteY12" fmla="*/ 18288 h 18288"/>
              <a:gd name="connsiteX13" fmla="*/ 1382198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3987" y="7429"/>
                  <a:pt x="4243569" y="10822"/>
                  <a:pt x="4243589" y="18288"/>
                </a:cubicBezTo>
                <a:cubicBezTo>
                  <a:pt x="4112949" y="-2855"/>
                  <a:pt x="3928037" y="1831"/>
                  <a:pt x="3637362" y="18288"/>
                </a:cubicBezTo>
                <a:cubicBezTo>
                  <a:pt x="3346687" y="34745"/>
                  <a:pt x="3254446" y="26669"/>
                  <a:pt x="3116007" y="18288"/>
                </a:cubicBezTo>
                <a:cubicBezTo>
                  <a:pt x="2977569" y="9907"/>
                  <a:pt x="2620228" y="28873"/>
                  <a:pt x="2424908" y="18288"/>
                </a:cubicBezTo>
                <a:cubicBezTo>
                  <a:pt x="2229588" y="7703"/>
                  <a:pt x="2088287" y="-3854"/>
                  <a:pt x="1861117" y="18288"/>
                </a:cubicBezTo>
                <a:cubicBezTo>
                  <a:pt x="1633947" y="40430"/>
                  <a:pt x="1502447" y="-871"/>
                  <a:pt x="1382198" y="18288"/>
                </a:cubicBezTo>
                <a:cubicBezTo>
                  <a:pt x="1261949" y="37447"/>
                  <a:pt x="1045440" y="28353"/>
                  <a:pt x="733535" y="18288"/>
                </a:cubicBezTo>
                <a:cubicBezTo>
                  <a:pt x="421630" y="8223"/>
                  <a:pt x="341257" y="-18359"/>
                  <a:pt x="0" y="18288"/>
                </a:cubicBezTo>
                <a:cubicBezTo>
                  <a:pt x="-591" y="13205"/>
                  <a:pt x="-663" y="6329"/>
                  <a:pt x="0" y="0"/>
                </a:cubicBezTo>
                <a:close/>
              </a:path>
              <a:path w="4243589" h="18288"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2703" y="5429"/>
                  <a:pt x="4244410" y="14046"/>
                  <a:pt x="4243589" y="18288"/>
                </a:cubicBezTo>
                <a:cubicBezTo>
                  <a:pt x="4130424" y="-1240"/>
                  <a:pt x="3932803" y="42249"/>
                  <a:pt x="3722234" y="18288"/>
                </a:cubicBezTo>
                <a:cubicBezTo>
                  <a:pt x="3511665" y="-5673"/>
                  <a:pt x="3269903" y="45994"/>
                  <a:pt x="3116007" y="18288"/>
                </a:cubicBezTo>
                <a:cubicBezTo>
                  <a:pt x="2962111" y="-9418"/>
                  <a:pt x="2744280" y="23224"/>
                  <a:pt x="2509780" y="18288"/>
                </a:cubicBezTo>
                <a:cubicBezTo>
                  <a:pt x="2275280" y="13352"/>
                  <a:pt x="2066059" y="43664"/>
                  <a:pt x="1945989" y="18288"/>
                </a:cubicBezTo>
                <a:cubicBezTo>
                  <a:pt x="1825919" y="-7088"/>
                  <a:pt x="1407329" y="12616"/>
                  <a:pt x="1254890" y="18288"/>
                </a:cubicBezTo>
                <a:cubicBezTo>
                  <a:pt x="1102451" y="23960"/>
                  <a:pt x="837950" y="31673"/>
                  <a:pt x="563791" y="18288"/>
                </a:cubicBezTo>
                <a:cubicBezTo>
                  <a:pt x="289632" y="4903"/>
                  <a:pt x="132768" y="7105"/>
                  <a:pt x="0" y="18288"/>
                </a:cubicBezTo>
                <a:cubicBezTo>
                  <a:pt x="668" y="13665"/>
                  <a:pt x="578" y="5675"/>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940301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DCC4655-B6E6-BFA2-7A5D-762E02A667AC}"/>
              </a:ext>
            </a:extLst>
          </p:cNvPr>
          <p:cNvSpPr>
            <a:spLocks noGrp="1"/>
          </p:cNvSpPr>
          <p:nvPr>
            <p:ph type="title"/>
          </p:nvPr>
        </p:nvSpPr>
        <p:spPr>
          <a:xfrm>
            <a:off x="635000" y="640823"/>
            <a:ext cx="3418659" cy="5583148"/>
          </a:xfrm>
        </p:spPr>
        <p:txBody>
          <a:bodyPr anchor="ctr">
            <a:normAutofit/>
          </a:bodyPr>
          <a:lstStyle/>
          <a:p>
            <a:r>
              <a:rPr lang="en-US" sz="5000"/>
              <a:t>Theory Introduction</a:t>
            </a:r>
          </a:p>
        </p:txBody>
      </p:sp>
      <p:sp>
        <p:nvSpPr>
          <p:cNvPr id="11"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B7F81CD2-15D4-D16E-BDCD-6EADDDE2E494}"/>
              </a:ext>
            </a:extLst>
          </p:cNvPr>
          <p:cNvGraphicFramePr>
            <a:graphicFrameLocks noGrp="1"/>
          </p:cNvGraphicFramePr>
          <p:nvPr>
            <p:ph idx="1"/>
            <p:extLst>
              <p:ext uri="{D42A27DB-BD31-4B8C-83A1-F6EECF244321}">
                <p14:modId xmlns:p14="http://schemas.microsoft.com/office/powerpoint/2010/main" val="2129504924"/>
              </p:ext>
            </p:extLst>
          </p:nvPr>
        </p:nvGraphicFramePr>
        <p:xfrm>
          <a:off x="4648018" y="640822"/>
          <a:ext cx="6900512" cy="55361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697815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graphicEl>
                                              <a:dgm id="{5F63DF8D-0F06-4E36-BE45-E7AE99A23AFF}"/>
                                            </p:graphicEl>
                                          </p:spTgt>
                                        </p:tgtEl>
                                        <p:attrNameLst>
                                          <p:attrName>style.visibility</p:attrName>
                                        </p:attrNameLst>
                                      </p:cBhvr>
                                      <p:to>
                                        <p:strVal val="visible"/>
                                      </p:to>
                                    </p:set>
                                    <p:animEffect transition="in" filter="fade">
                                      <p:cBhvr>
                                        <p:cTn id="7" dur="500"/>
                                        <p:tgtEl>
                                          <p:spTgt spid="5">
                                            <p:graphicEl>
                                              <a:dgm id="{5F63DF8D-0F06-4E36-BE45-E7AE99A23AFF}"/>
                                            </p:graphic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
                                            <p:graphicEl>
                                              <a:dgm id="{5D882BAE-C4E3-4FAE-9A0F-7B9784D0C715}"/>
                                            </p:graphicEl>
                                          </p:spTgt>
                                        </p:tgtEl>
                                        <p:attrNameLst>
                                          <p:attrName>style.visibility</p:attrName>
                                        </p:attrNameLst>
                                      </p:cBhvr>
                                      <p:to>
                                        <p:strVal val="visible"/>
                                      </p:to>
                                    </p:set>
                                    <p:animEffect transition="in" filter="fade">
                                      <p:cBhvr>
                                        <p:cTn id="10" dur="500"/>
                                        <p:tgtEl>
                                          <p:spTgt spid="5">
                                            <p:graphicEl>
                                              <a:dgm id="{5D882BAE-C4E3-4FAE-9A0F-7B9784D0C715}"/>
                                            </p:graphic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5">
                                            <p:graphicEl>
                                              <a:dgm id="{8CEC5A5A-D0DC-46F0-81EC-169631046114}"/>
                                            </p:graphicEl>
                                          </p:spTgt>
                                        </p:tgtEl>
                                        <p:attrNameLst>
                                          <p:attrName>style.visibility</p:attrName>
                                        </p:attrNameLst>
                                      </p:cBhvr>
                                      <p:to>
                                        <p:strVal val="visible"/>
                                      </p:to>
                                    </p:set>
                                    <p:animEffect transition="in" filter="fade">
                                      <p:cBhvr>
                                        <p:cTn id="15" dur="500"/>
                                        <p:tgtEl>
                                          <p:spTgt spid="5">
                                            <p:graphicEl>
                                              <a:dgm id="{8CEC5A5A-D0DC-46F0-81EC-169631046114}"/>
                                            </p:graphic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5">
                                            <p:graphicEl>
                                              <a:dgm id="{89B79BC4-A1B7-4998-817D-6E6E5D8B88EB}"/>
                                            </p:graphicEl>
                                          </p:spTgt>
                                        </p:tgtEl>
                                        <p:attrNameLst>
                                          <p:attrName>style.visibility</p:attrName>
                                        </p:attrNameLst>
                                      </p:cBhvr>
                                      <p:to>
                                        <p:strVal val="visible"/>
                                      </p:to>
                                    </p:set>
                                    <p:animEffect transition="in" filter="fade">
                                      <p:cBhvr>
                                        <p:cTn id="18" dur="500"/>
                                        <p:tgtEl>
                                          <p:spTgt spid="5">
                                            <p:graphicEl>
                                              <a:dgm id="{89B79BC4-A1B7-4998-817D-6E6E5D8B88EB}"/>
                                            </p:graphic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5">
                                            <p:graphicEl>
                                              <a:dgm id="{5B959A11-B29D-4DD4-851D-3843C57FB6DD}"/>
                                            </p:graphicEl>
                                          </p:spTgt>
                                        </p:tgtEl>
                                        <p:attrNameLst>
                                          <p:attrName>style.visibility</p:attrName>
                                        </p:attrNameLst>
                                      </p:cBhvr>
                                      <p:to>
                                        <p:strVal val="visible"/>
                                      </p:to>
                                    </p:set>
                                    <p:animEffect transition="in" filter="fade">
                                      <p:cBhvr>
                                        <p:cTn id="23" dur="500"/>
                                        <p:tgtEl>
                                          <p:spTgt spid="5">
                                            <p:graphicEl>
                                              <a:dgm id="{5B959A11-B29D-4DD4-851D-3843C57FB6DD}"/>
                                            </p:graphic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5">
                                            <p:graphicEl>
                                              <a:dgm id="{FAB64AA6-AAAE-47DC-8195-357B2D27D543}"/>
                                            </p:graphicEl>
                                          </p:spTgt>
                                        </p:tgtEl>
                                        <p:attrNameLst>
                                          <p:attrName>style.visibility</p:attrName>
                                        </p:attrNameLst>
                                      </p:cBhvr>
                                      <p:to>
                                        <p:strVal val="visible"/>
                                      </p:to>
                                    </p:set>
                                    <p:animEffect transition="in" filter="fade">
                                      <p:cBhvr>
                                        <p:cTn id="26" dur="500"/>
                                        <p:tgtEl>
                                          <p:spTgt spid="5">
                                            <p:graphicEl>
                                              <a:dgm id="{FAB64AA6-AAAE-47DC-8195-357B2D27D543}"/>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one"/>
        </p:bldSub>
      </p:bldGraphic>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2870EB1-D933-34D6-8988-4A3CFE2D12F2}"/>
              </a:ext>
            </a:extLst>
          </p:cNvPr>
          <p:cNvSpPr>
            <a:spLocks noGrp="1"/>
          </p:cNvSpPr>
          <p:nvPr>
            <p:ph type="title"/>
          </p:nvPr>
        </p:nvSpPr>
        <p:spPr>
          <a:xfrm>
            <a:off x="635000" y="640823"/>
            <a:ext cx="3418659" cy="5583148"/>
          </a:xfrm>
        </p:spPr>
        <p:txBody>
          <a:bodyPr anchor="ctr">
            <a:normAutofit/>
          </a:bodyPr>
          <a:lstStyle/>
          <a:p>
            <a:r>
              <a:rPr lang="en-US" sz="5400"/>
              <a:t>Main Concepts Exploration</a:t>
            </a:r>
          </a:p>
        </p:txBody>
      </p:sp>
      <p:sp>
        <p:nvSpPr>
          <p:cNvPr id="11"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A51751CC-BF0C-882A-9DB5-153F3C2FACD9}"/>
              </a:ext>
            </a:extLst>
          </p:cNvPr>
          <p:cNvGraphicFramePr>
            <a:graphicFrameLocks noGrp="1"/>
          </p:cNvGraphicFramePr>
          <p:nvPr>
            <p:ph idx="1"/>
            <p:extLst>
              <p:ext uri="{D42A27DB-BD31-4B8C-83A1-F6EECF244321}">
                <p14:modId xmlns:p14="http://schemas.microsoft.com/office/powerpoint/2010/main" val="226504096"/>
              </p:ext>
            </p:extLst>
          </p:nvPr>
        </p:nvGraphicFramePr>
        <p:xfrm>
          <a:off x="4648018" y="640822"/>
          <a:ext cx="6900512" cy="55361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253169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graphicEl>
                                              <a:dgm id="{509C873F-2AE8-41CD-82BB-145139E953AF}"/>
                                            </p:graphicEl>
                                          </p:spTgt>
                                        </p:tgtEl>
                                        <p:attrNameLst>
                                          <p:attrName>style.visibility</p:attrName>
                                        </p:attrNameLst>
                                      </p:cBhvr>
                                      <p:to>
                                        <p:strVal val="visible"/>
                                      </p:to>
                                    </p:set>
                                    <p:animEffect transition="in" filter="fade">
                                      <p:cBhvr>
                                        <p:cTn id="7" dur="500"/>
                                        <p:tgtEl>
                                          <p:spTgt spid="5">
                                            <p:graphicEl>
                                              <a:dgm id="{509C873F-2AE8-41CD-82BB-145139E953AF}"/>
                                            </p:graphic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
                                            <p:graphicEl>
                                              <a:dgm id="{CDFF2EDC-42D4-49A3-A84B-B3A7A9583C78}"/>
                                            </p:graphicEl>
                                          </p:spTgt>
                                        </p:tgtEl>
                                        <p:attrNameLst>
                                          <p:attrName>style.visibility</p:attrName>
                                        </p:attrNameLst>
                                      </p:cBhvr>
                                      <p:to>
                                        <p:strVal val="visible"/>
                                      </p:to>
                                    </p:set>
                                    <p:animEffect transition="in" filter="fade">
                                      <p:cBhvr>
                                        <p:cTn id="10" dur="500"/>
                                        <p:tgtEl>
                                          <p:spTgt spid="5">
                                            <p:graphicEl>
                                              <a:dgm id="{CDFF2EDC-42D4-49A3-A84B-B3A7A9583C78}"/>
                                            </p:graphic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5">
                                            <p:graphicEl>
                                              <a:dgm id="{9A11154D-3C9A-42F1-BE8E-1F4869AFF222}"/>
                                            </p:graphicEl>
                                          </p:spTgt>
                                        </p:tgtEl>
                                        <p:attrNameLst>
                                          <p:attrName>style.visibility</p:attrName>
                                        </p:attrNameLst>
                                      </p:cBhvr>
                                      <p:to>
                                        <p:strVal val="visible"/>
                                      </p:to>
                                    </p:set>
                                    <p:animEffect transition="in" filter="fade">
                                      <p:cBhvr>
                                        <p:cTn id="15" dur="500"/>
                                        <p:tgtEl>
                                          <p:spTgt spid="5">
                                            <p:graphicEl>
                                              <a:dgm id="{9A11154D-3C9A-42F1-BE8E-1F4869AFF222}"/>
                                            </p:graphic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5">
                                            <p:graphicEl>
                                              <a:dgm id="{2D13430D-9B3C-478E-895B-CC3A70ACB8A0}"/>
                                            </p:graphicEl>
                                          </p:spTgt>
                                        </p:tgtEl>
                                        <p:attrNameLst>
                                          <p:attrName>style.visibility</p:attrName>
                                        </p:attrNameLst>
                                      </p:cBhvr>
                                      <p:to>
                                        <p:strVal val="visible"/>
                                      </p:to>
                                    </p:set>
                                    <p:animEffect transition="in" filter="fade">
                                      <p:cBhvr>
                                        <p:cTn id="18" dur="500"/>
                                        <p:tgtEl>
                                          <p:spTgt spid="5">
                                            <p:graphicEl>
                                              <a:dgm id="{2D13430D-9B3C-478E-895B-CC3A70ACB8A0}"/>
                                            </p:graphic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5">
                                            <p:graphicEl>
                                              <a:dgm id="{B7EBCE85-262A-4846-A57F-73D03AE1179E}"/>
                                            </p:graphicEl>
                                          </p:spTgt>
                                        </p:tgtEl>
                                        <p:attrNameLst>
                                          <p:attrName>style.visibility</p:attrName>
                                        </p:attrNameLst>
                                      </p:cBhvr>
                                      <p:to>
                                        <p:strVal val="visible"/>
                                      </p:to>
                                    </p:set>
                                    <p:animEffect transition="in" filter="fade">
                                      <p:cBhvr>
                                        <p:cTn id="23" dur="500"/>
                                        <p:tgtEl>
                                          <p:spTgt spid="5">
                                            <p:graphicEl>
                                              <a:dgm id="{B7EBCE85-262A-4846-A57F-73D03AE1179E}"/>
                                            </p:graphic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5">
                                            <p:graphicEl>
                                              <a:dgm id="{204B1943-F711-4A73-8843-C692D6E1651B}"/>
                                            </p:graphicEl>
                                          </p:spTgt>
                                        </p:tgtEl>
                                        <p:attrNameLst>
                                          <p:attrName>style.visibility</p:attrName>
                                        </p:attrNameLst>
                                      </p:cBhvr>
                                      <p:to>
                                        <p:strVal val="visible"/>
                                      </p:to>
                                    </p:set>
                                    <p:animEffect transition="in" filter="fade">
                                      <p:cBhvr>
                                        <p:cTn id="26" dur="500"/>
                                        <p:tgtEl>
                                          <p:spTgt spid="5">
                                            <p:graphicEl>
                                              <a:dgm id="{204B1943-F711-4A73-8843-C692D6E1651B}"/>
                                            </p:graphic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5">
                                            <p:graphicEl>
                                              <a:dgm id="{BFE3D1F2-D7AB-4CC3-9402-52DBCC82A1F4}"/>
                                            </p:graphicEl>
                                          </p:spTgt>
                                        </p:tgtEl>
                                        <p:attrNameLst>
                                          <p:attrName>style.visibility</p:attrName>
                                        </p:attrNameLst>
                                      </p:cBhvr>
                                      <p:to>
                                        <p:strVal val="visible"/>
                                      </p:to>
                                    </p:set>
                                    <p:animEffect transition="in" filter="fade">
                                      <p:cBhvr>
                                        <p:cTn id="31" dur="500"/>
                                        <p:tgtEl>
                                          <p:spTgt spid="5">
                                            <p:graphicEl>
                                              <a:dgm id="{BFE3D1F2-D7AB-4CC3-9402-52DBCC82A1F4}"/>
                                            </p:graphicEl>
                                          </p:spTgt>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5">
                                            <p:graphicEl>
                                              <a:dgm id="{B800E3CF-DC1C-4B81-AA7F-4DF8DFCB2159}"/>
                                            </p:graphicEl>
                                          </p:spTgt>
                                        </p:tgtEl>
                                        <p:attrNameLst>
                                          <p:attrName>style.visibility</p:attrName>
                                        </p:attrNameLst>
                                      </p:cBhvr>
                                      <p:to>
                                        <p:strVal val="visible"/>
                                      </p:to>
                                    </p:set>
                                    <p:animEffect transition="in" filter="fade">
                                      <p:cBhvr>
                                        <p:cTn id="34" dur="500"/>
                                        <p:tgtEl>
                                          <p:spTgt spid="5">
                                            <p:graphicEl>
                                              <a:dgm id="{B800E3CF-DC1C-4B81-AA7F-4DF8DFCB2159}"/>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one"/>
        </p:bldSub>
      </p:bldGraphic>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6542903-B84A-E757-473D-914DB468ECF3}"/>
              </a:ext>
            </a:extLst>
          </p:cNvPr>
          <p:cNvSpPr>
            <a:spLocks noGrp="1"/>
          </p:cNvSpPr>
          <p:nvPr>
            <p:ph type="title"/>
          </p:nvPr>
        </p:nvSpPr>
        <p:spPr>
          <a:xfrm>
            <a:off x="635000" y="640823"/>
            <a:ext cx="3418659" cy="5583148"/>
          </a:xfrm>
        </p:spPr>
        <p:txBody>
          <a:bodyPr anchor="ctr">
            <a:normAutofit/>
          </a:bodyPr>
          <a:lstStyle/>
          <a:p>
            <a:r>
              <a:rPr lang="en-US" sz="5400"/>
              <a:t>Main Concept Examples</a:t>
            </a:r>
          </a:p>
        </p:txBody>
      </p:sp>
      <p:sp>
        <p:nvSpPr>
          <p:cNvPr id="11"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1B748426-3D67-A217-75A5-97A144157EB2}"/>
              </a:ext>
            </a:extLst>
          </p:cNvPr>
          <p:cNvGraphicFramePr>
            <a:graphicFrameLocks noGrp="1"/>
          </p:cNvGraphicFramePr>
          <p:nvPr>
            <p:ph idx="1"/>
            <p:extLst>
              <p:ext uri="{D42A27DB-BD31-4B8C-83A1-F6EECF244321}">
                <p14:modId xmlns:p14="http://schemas.microsoft.com/office/powerpoint/2010/main" val="434373303"/>
              </p:ext>
            </p:extLst>
          </p:nvPr>
        </p:nvGraphicFramePr>
        <p:xfrm>
          <a:off x="4648018" y="640822"/>
          <a:ext cx="6900512" cy="55361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052762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graphicEl>
                                              <a:dgm id="{F93A1709-D258-4409-A69D-4CAAE92D5032}"/>
                                            </p:graphicEl>
                                          </p:spTgt>
                                        </p:tgtEl>
                                        <p:attrNameLst>
                                          <p:attrName>style.visibility</p:attrName>
                                        </p:attrNameLst>
                                      </p:cBhvr>
                                      <p:to>
                                        <p:strVal val="visible"/>
                                      </p:to>
                                    </p:set>
                                    <p:animEffect transition="in" filter="fade">
                                      <p:cBhvr>
                                        <p:cTn id="7" dur="500"/>
                                        <p:tgtEl>
                                          <p:spTgt spid="5">
                                            <p:graphicEl>
                                              <a:dgm id="{F93A1709-D258-4409-A69D-4CAAE92D5032}"/>
                                            </p:graphic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
                                            <p:graphicEl>
                                              <a:dgm id="{15EE753B-1D9D-4547-90A5-7B26D3DA9812}"/>
                                            </p:graphicEl>
                                          </p:spTgt>
                                        </p:tgtEl>
                                        <p:attrNameLst>
                                          <p:attrName>style.visibility</p:attrName>
                                        </p:attrNameLst>
                                      </p:cBhvr>
                                      <p:to>
                                        <p:strVal val="visible"/>
                                      </p:to>
                                    </p:set>
                                    <p:animEffect transition="in" filter="fade">
                                      <p:cBhvr>
                                        <p:cTn id="10" dur="500"/>
                                        <p:tgtEl>
                                          <p:spTgt spid="5">
                                            <p:graphicEl>
                                              <a:dgm id="{15EE753B-1D9D-4547-90A5-7B26D3DA9812}"/>
                                            </p:graphic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5">
                                            <p:graphicEl>
                                              <a:dgm id="{CC219720-1DAC-489A-BB9F-D3FCE5E86761}"/>
                                            </p:graphicEl>
                                          </p:spTgt>
                                        </p:tgtEl>
                                        <p:attrNameLst>
                                          <p:attrName>style.visibility</p:attrName>
                                        </p:attrNameLst>
                                      </p:cBhvr>
                                      <p:to>
                                        <p:strVal val="visible"/>
                                      </p:to>
                                    </p:set>
                                    <p:animEffect transition="in" filter="fade">
                                      <p:cBhvr>
                                        <p:cTn id="15" dur="500"/>
                                        <p:tgtEl>
                                          <p:spTgt spid="5">
                                            <p:graphicEl>
                                              <a:dgm id="{CC219720-1DAC-489A-BB9F-D3FCE5E86761}"/>
                                            </p:graphic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5">
                                            <p:graphicEl>
                                              <a:dgm id="{9725115D-714C-4F0C-9D8D-A7BE2EBABE3A}"/>
                                            </p:graphicEl>
                                          </p:spTgt>
                                        </p:tgtEl>
                                        <p:attrNameLst>
                                          <p:attrName>style.visibility</p:attrName>
                                        </p:attrNameLst>
                                      </p:cBhvr>
                                      <p:to>
                                        <p:strVal val="visible"/>
                                      </p:to>
                                    </p:set>
                                    <p:animEffect transition="in" filter="fade">
                                      <p:cBhvr>
                                        <p:cTn id="18" dur="500"/>
                                        <p:tgtEl>
                                          <p:spTgt spid="5">
                                            <p:graphicEl>
                                              <a:dgm id="{9725115D-714C-4F0C-9D8D-A7BE2EBABE3A}"/>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one"/>
        </p:bldSub>
      </p:bldGraphic>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7DD2A56-BA4A-13B7-8D2D-03116B49C91A}"/>
              </a:ext>
            </a:extLst>
          </p:cNvPr>
          <p:cNvSpPr>
            <a:spLocks noGrp="1"/>
          </p:cNvSpPr>
          <p:nvPr>
            <p:ph type="title"/>
          </p:nvPr>
        </p:nvSpPr>
        <p:spPr>
          <a:xfrm>
            <a:off x="398614" y="640823"/>
            <a:ext cx="3655045" cy="5583148"/>
          </a:xfrm>
        </p:spPr>
        <p:txBody>
          <a:bodyPr anchor="ctr">
            <a:normAutofit/>
          </a:bodyPr>
          <a:lstStyle/>
          <a:p>
            <a:r>
              <a:rPr lang="en-US" sz="5400"/>
              <a:t>Using Mindfulness</a:t>
            </a:r>
          </a:p>
        </p:txBody>
      </p:sp>
      <p:sp>
        <p:nvSpPr>
          <p:cNvPr id="11"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B658901D-CC9C-1019-3131-AD125E98F925}"/>
              </a:ext>
            </a:extLst>
          </p:cNvPr>
          <p:cNvGraphicFramePr>
            <a:graphicFrameLocks noGrp="1"/>
          </p:cNvGraphicFramePr>
          <p:nvPr>
            <p:ph idx="1"/>
            <p:extLst>
              <p:ext uri="{D42A27DB-BD31-4B8C-83A1-F6EECF244321}">
                <p14:modId xmlns:p14="http://schemas.microsoft.com/office/powerpoint/2010/main" val="3574653970"/>
              </p:ext>
            </p:extLst>
          </p:nvPr>
        </p:nvGraphicFramePr>
        <p:xfrm>
          <a:off x="4648018" y="640822"/>
          <a:ext cx="6900512" cy="55361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080160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graphicEl>
                                              <a:dgm id="{A643E6B8-A3F7-454B-AA57-351B872EE152}"/>
                                            </p:graphicEl>
                                          </p:spTgt>
                                        </p:tgtEl>
                                        <p:attrNameLst>
                                          <p:attrName>style.visibility</p:attrName>
                                        </p:attrNameLst>
                                      </p:cBhvr>
                                      <p:to>
                                        <p:strVal val="visible"/>
                                      </p:to>
                                    </p:set>
                                    <p:animEffect transition="in" filter="fade">
                                      <p:cBhvr>
                                        <p:cTn id="7" dur="500"/>
                                        <p:tgtEl>
                                          <p:spTgt spid="5">
                                            <p:graphicEl>
                                              <a:dgm id="{A643E6B8-A3F7-454B-AA57-351B872EE152}"/>
                                            </p:graphic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
                                            <p:graphicEl>
                                              <a:dgm id="{C59B1CB2-0DB1-4D12-A2EB-A06EA17CD0ED}"/>
                                            </p:graphicEl>
                                          </p:spTgt>
                                        </p:tgtEl>
                                        <p:attrNameLst>
                                          <p:attrName>style.visibility</p:attrName>
                                        </p:attrNameLst>
                                      </p:cBhvr>
                                      <p:to>
                                        <p:strVal val="visible"/>
                                      </p:to>
                                    </p:set>
                                    <p:animEffect transition="in" filter="fade">
                                      <p:cBhvr>
                                        <p:cTn id="10" dur="500"/>
                                        <p:tgtEl>
                                          <p:spTgt spid="5">
                                            <p:graphicEl>
                                              <a:dgm id="{C59B1CB2-0DB1-4D12-A2EB-A06EA17CD0ED}"/>
                                            </p:graphic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5">
                                            <p:graphicEl>
                                              <a:dgm id="{6128B906-7692-413E-8D8D-E1B5F4984CCE}"/>
                                            </p:graphicEl>
                                          </p:spTgt>
                                        </p:tgtEl>
                                        <p:attrNameLst>
                                          <p:attrName>style.visibility</p:attrName>
                                        </p:attrNameLst>
                                      </p:cBhvr>
                                      <p:to>
                                        <p:strVal val="visible"/>
                                      </p:to>
                                    </p:set>
                                    <p:animEffect transition="in" filter="fade">
                                      <p:cBhvr>
                                        <p:cTn id="15" dur="500"/>
                                        <p:tgtEl>
                                          <p:spTgt spid="5">
                                            <p:graphicEl>
                                              <a:dgm id="{6128B906-7692-413E-8D8D-E1B5F4984CCE}"/>
                                            </p:graphic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5">
                                            <p:graphicEl>
                                              <a:dgm id="{4E621B98-6816-4B46-871B-9C8720FE0E8F}"/>
                                            </p:graphicEl>
                                          </p:spTgt>
                                        </p:tgtEl>
                                        <p:attrNameLst>
                                          <p:attrName>style.visibility</p:attrName>
                                        </p:attrNameLst>
                                      </p:cBhvr>
                                      <p:to>
                                        <p:strVal val="visible"/>
                                      </p:to>
                                    </p:set>
                                    <p:animEffect transition="in" filter="fade">
                                      <p:cBhvr>
                                        <p:cTn id="18" dur="500"/>
                                        <p:tgtEl>
                                          <p:spTgt spid="5">
                                            <p:graphicEl>
                                              <a:dgm id="{4E621B98-6816-4B46-871B-9C8720FE0E8F}"/>
                                            </p:graphic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5">
                                            <p:graphicEl>
                                              <a:dgm id="{F0CA8359-30FA-426B-8CAA-4513399F9F99}"/>
                                            </p:graphicEl>
                                          </p:spTgt>
                                        </p:tgtEl>
                                        <p:attrNameLst>
                                          <p:attrName>style.visibility</p:attrName>
                                        </p:attrNameLst>
                                      </p:cBhvr>
                                      <p:to>
                                        <p:strVal val="visible"/>
                                      </p:to>
                                    </p:set>
                                    <p:animEffect transition="in" filter="fade">
                                      <p:cBhvr>
                                        <p:cTn id="23" dur="500"/>
                                        <p:tgtEl>
                                          <p:spTgt spid="5">
                                            <p:graphicEl>
                                              <a:dgm id="{F0CA8359-30FA-426B-8CAA-4513399F9F99}"/>
                                            </p:graphic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5">
                                            <p:graphicEl>
                                              <a:dgm id="{9E85185C-4991-4C81-81B6-B329A0539B08}"/>
                                            </p:graphicEl>
                                          </p:spTgt>
                                        </p:tgtEl>
                                        <p:attrNameLst>
                                          <p:attrName>style.visibility</p:attrName>
                                        </p:attrNameLst>
                                      </p:cBhvr>
                                      <p:to>
                                        <p:strVal val="visible"/>
                                      </p:to>
                                    </p:set>
                                    <p:animEffect transition="in" filter="fade">
                                      <p:cBhvr>
                                        <p:cTn id="26" dur="500"/>
                                        <p:tgtEl>
                                          <p:spTgt spid="5">
                                            <p:graphicEl>
                                              <a:dgm id="{9E85185C-4991-4C81-81B6-B329A0539B08}"/>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one"/>
        </p:bldSub>
      </p:bldGraphic>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DF5797D-53FC-3834-DC86-0FCC5728F415}"/>
              </a:ext>
            </a:extLst>
          </p:cNvPr>
          <p:cNvSpPr>
            <a:spLocks noGrp="1"/>
          </p:cNvSpPr>
          <p:nvPr>
            <p:ph type="title"/>
          </p:nvPr>
        </p:nvSpPr>
        <p:spPr>
          <a:xfrm>
            <a:off x="635000" y="640823"/>
            <a:ext cx="3418659" cy="5583148"/>
          </a:xfrm>
        </p:spPr>
        <p:txBody>
          <a:bodyPr anchor="ctr">
            <a:normAutofit/>
          </a:bodyPr>
          <a:lstStyle/>
          <a:p>
            <a:r>
              <a:rPr lang="en-US" sz="5400"/>
              <a:t>Using anxiety and uncertainty to your benefit</a:t>
            </a:r>
          </a:p>
        </p:txBody>
      </p:sp>
      <p:sp>
        <p:nvSpPr>
          <p:cNvPr id="11"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FC43C13A-3E55-6367-3CD8-C8DA08323747}"/>
              </a:ext>
            </a:extLst>
          </p:cNvPr>
          <p:cNvGraphicFramePr>
            <a:graphicFrameLocks noGrp="1"/>
          </p:cNvGraphicFramePr>
          <p:nvPr>
            <p:ph idx="1"/>
            <p:extLst>
              <p:ext uri="{D42A27DB-BD31-4B8C-83A1-F6EECF244321}">
                <p14:modId xmlns:p14="http://schemas.microsoft.com/office/powerpoint/2010/main" val="1025949621"/>
              </p:ext>
            </p:extLst>
          </p:nvPr>
        </p:nvGraphicFramePr>
        <p:xfrm>
          <a:off x="4648018" y="640822"/>
          <a:ext cx="6900512" cy="55361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671411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graphicEl>
                                              <a:dgm id="{C66C0938-C02A-4170-95FB-4D329AAB4172}"/>
                                            </p:graphicEl>
                                          </p:spTgt>
                                        </p:tgtEl>
                                        <p:attrNameLst>
                                          <p:attrName>style.visibility</p:attrName>
                                        </p:attrNameLst>
                                      </p:cBhvr>
                                      <p:to>
                                        <p:strVal val="visible"/>
                                      </p:to>
                                    </p:set>
                                    <p:animEffect transition="in" filter="fade">
                                      <p:cBhvr>
                                        <p:cTn id="7" dur="500"/>
                                        <p:tgtEl>
                                          <p:spTgt spid="5">
                                            <p:graphicEl>
                                              <a:dgm id="{C66C0938-C02A-4170-95FB-4D329AAB4172}"/>
                                            </p:graphic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
                                            <p:graphicEl>
                                              <a:dgm id="{FCFD46F3-9C1D-46BB-AA76-31A2EA891DF2}"/>
                                            </p:graphicEl>
                                          </p:spTgt>
                                        </p:tgtEl>
                                        <p:attrNameLst>
                                          <p:attrName>style.visibility</p:attrName>
                                        </p:attrNameLst>
                                      </p:cBhvr>
                                      <p:to>
                                        <p:strVal val="visible"/>
                                      </p:to>
                                    </p:set>
                                    <p:animEffect transition="in" filter="fade">
                                      <p:cBhvr>
                                        <p:cTn id="10" dur="500"/>
                                        <p:tgtEl>
                                          <p:spTgt spid="5">
                                            <p:graphicEl>
                                              <a:dgm id="{FCFD46F3-9C1D-46BB-AA76-31A2EA891DF2}"/>
                                            </p:graphic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5">
                                            <p:graphicEl>
                                              <a:dgm id="{5E17A6E7-EFA0-4956-80E4-E7405AA5CDDB}"/>
                                            </p:graphicEl>
                                          </p:spTgt>
                                        </p:tgtEl>
                                        <p:attrNameLst>
                                          <p:attrName>style.visibility</p:attrName>
                                        </p:attrNameLst>
                                      </p:cBhvr>
                                      <p:to>
                                        <p:strVal val="visible"/>
                                      </p:to>
                                    </p:set>
                                    <p:animEffect transition="in" filter="fade">
                                      <p:cBhvr>
                                        <p:cTn id="15" dur="500"/>
                                        <p:tgtEl>
                                          <p:spTgt spid="5">
                                            <p:graphicEl>
                                              <a:dgm id="{5E17A6E7-EFA0-4956-80E4-E7405AA5CDDB}"/>
                                            </p:graphic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5">
                                            <p:graphicEl>
                                              <a:dgm id="{7E30EBF3-D486-44B4-9FC0-4D4B5BE10EDB}"/>
                                            </p:graphicEl>
                                          </p:spTgt>
                                        </p:tgtEl>
                                        <p:attrNameLst>
                                          <p:attrName>style.visibility</p:attrName>
                                        </p:attrNameLst>
                                      </p:cBhvr>
                                      <p:to>
                                        <p:strVal val="visible"/>
                                      </p:to>
                                    </p:set>
                                    <p:animEffect transition="in" filter="fade">
                                      <p:cBhvr>
                                        <p:cTn id="18" dur="500"/>
                                        <p:tgtEl>
                                          <p:spTgt spid="5">
                                            <p:graphicEl>
                                              <a:dgm id="{7E30EBF3-D486-44B4-9FC0-4D4B5BE10EDB}"/>
                                            </p:graphic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5">
                                            <p:graphicEl>
                                              <a:dgm id="{F56A5EA0-1AD4-460A-99F4-9B4BF4551DFB}"/>
                                            </p:graphicEl>
                                          </p:spTgt>
                                        </p:tgtEl>
                                        <p:attrNameLst>
                                          <p:attrName>style.visibility</p:attrName>
                                        </p:attrNameLst>
                                      </p:cBhvr>
                                      <p:to>
                                        <p:strVal val="visible"/>
                                      </p:to>
                                    </p:set>
                                    <p:animEffect transition="in" filter="fade">
                                      <p:cBhvr>
                                        <p:cTn id="23" dur="500"/>
                                        <p:tgtEl>
                                          <p:spTgt spid="5">
                                            <p:graphicEl>
                                              <a:dgm id="{F56A5EA0-1AD4-460A-99F4-9B4BF4551DFB}"/>
                                            </p:graphic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5">
                                            <p:graphicEl>
                                              <a:dgm id="{BF438236-5101-4F44-9432-15CA29264264}"/>
                                            </p:graphicEl>
                                          </p:spTgt>
                                        </p:tgtEl>
                                        <p:attrNameLst>
                                          <p:attrName>style.visibility</p:attrName>
                                        </p:attrNameLst>
                                      </p:cBhvr>
                                      <p:to>
                                        <p:strVal val="visible"/>
                                      </p:to>
                                    </p:set>
                                    <p:animEffect transition="in" filter="fade">
                                      <p:cBhvr>
                                        <p:cTn id="26" dur="500"/>
                                        <p:tgtEl>
                                          <p:spTgt spid="5">
                                            <p:graphicEl>
                                              <a:dgm id="{BF438236-5101-4F44-9432-15CA29264264}"/>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one"/>
        </p:bldSub>
      </p:bldGraphic>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9886DE-5067-B890-9413-E7F2C028AB10}"/>
              </a:ext>
            </a:extLst>
          </p:cNvPr>
          <p:cNvSpPr>
            <a:spLocks noGrp="1"/>
          </p:cNvSpPr>
          <p:nvPr>
            <p:ph type="title"/>
          </p:nvPr>
        </p:nvSpPr>
        <p:spPr/>
        <p:txBody>
          <a:bodyPr/>
          <a:lstStyle/>
          <a:p>
            <a:r>
              <a:rPr lang="en-US"/>
              <a:t>Practical Tips</a:t>
            </a:r>
          </a:p>
        </p:txBody>
      </p:sp>
      <p:sp>
        <p:nvSpPr>
          <p:cNvPr id="3" name="Content Placeholder 2">
            <a:extLst>
              <a:ext uri="{FF2B5EF4-FFF2-40B4-BE49-F238E27FC236}">
                <a16:creationId xmlns:a16="http://schemas.microsoft.com/office/drawing/2014/main" id="{104F7366-A16B-E551-90CD-2ECC83BA1FA7}"/>
              </a:ext>
            </a:extLst>
          </p:cNvPr>
          <p:cNvSpPr>
            <a:spLocks noGrp="1"/>
          </p:cNvSpPr>
          <p:nvPr>
            <p:ph idx="1"/>
          </p:nvPr>
        </p:nvSpPr>
        <p:spPr/>
        <p:txBody>
          <a:bodyPr/>
          <a:lstStyle/>
          <a:p>
            <a:r>
              <a:rPr lang="en-US"/>
              <a:t>Be aware of your own anxiety</a:t>
            </a:r>
          </a:p>
          <a:p>
            <a:endParaRPr lang="en-US"/>
          </a:p>
          <a:p>
            <a:r>
              <a:rPr lang="en-US"/>
              <a:t>Be aware that you might have wrong assumptions</a:t>
            </a:r>
          </a:p>
          <a:p>
            <a:endParaRPr lang="en-US"/>
          </a:p>
          <a:p>
            <a:r>
              <a:rPr lang="en-US"/>
              <a:t>Empathize</a:t>
            </a:r>
          </a:p>
          <a:p>
            <a:endParaRPr lang="en-US"/>
          </a:p>
          <a:p>
            <a:r>
              <a:rPr lang="en-US"/>
              <a:t>If you have time and foresight, research the outgroup you will encounter</a:t>
            </a:r>
          </a:p>
        </p:txBody>
      </p:sp>
    </p:spTree>
    <p:extLst>
      <p:ext uri="{BB962C8B-B14F-4D97-AF65-F5344CB8AC3E}">
        <p14:creationId xmlns:p14="http://schemas.microsoft.com/office/powerpoint/2010/main" val="15284975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fade">
                                      <p:cBhvr>
                                        <p:cTn id="2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AE027A-573B-64B6-7025-2F22ED686136}"/>
              </a:ext>
            </a:extLst>
          </p:cNvPr>
          <p:cNvSpPr>
            <a:spLocks noGrp="1"/>
          </p:cNvSpPr>
          <p:nvPr>
            <p:ph type="title"/>
          </p:nvPr>
        </p:nvSpPr>
        <p:spPr/>
        <p:txBody>
          <a:bodyPr/>
          <a:lstStyle/>
          <a:p>
            <a:pPr algn="ctr"/>
            <a:r>
              <a:rPr lang="en-US"/>
              <a:t>Interactive Activity</a:t>
            </a:r>
          </a:p>
        </p:txBody>
      </p:sp>
      <p:sp>
        <p:nvSpPr>
          <p:cNvPr id="3" name="Content Placeholder 2">
            <a:extLst>
              <a:ext uri="{FF2B5EF4-FFF2-40B4-BE49-F238E27FC236}">
                <a16:creationId xmlns:a16="http://schemas.microsoft.com/office/drawing/2014/main" id="{C6955D11-9EF3-228D-5BDA-6EC7EFB57112}"/>
              </a:ext>
            </a:extLst>
          </p:cNvPr>
          <p:cNvSpPr>
            <a:spLocks noGrp="1"/>
          </p:cNvSpPr>
          <p:nvPr>
            <p:ph idx="1"/>
          </p:nvPr>
        </p:nvSpPr>
        <p:spPr>
          <a:xfrm>
            <a:off x="579254" y="2707657"/>
            <a:ext cx="10515600" cy="1742963"/>
          </a:xfrm>
        </p:spPr>
        <p:txBody>
          <a:bodyPr>
            <a:normAutofit/>
          </a:bodyPr>
          <a:lstStyle/>
          <a:p>
            <a:pPr algn="ctr"/>
            <a:r>
              <a:rPr lang="en-US" sz="8000"/>
              <a:t>BaFa BaFa</a:t>
            </a:r>
          </a:p>
        </p:txBody>
      </p:sp>
    </p:spTree>
    <p:extLst>
      <p:ext uri="{BB962C8B-B14F-4D97-AF65-F5344CB8AC3E}">
        <p14:creationId xmlns:p14="http://schemas.microsoft.com/office/powerpoint/2010/main" val="11799946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B2A2C3-15B8-D43F-F564-42BF26B49F8E}"/>
              </a:ext>
            </a:extLst>
          </p:cNvPr>
          <p:cNvSpPr>
            <a:spLocks noGrp="1"/>
          </p:cNvSpPr>
          <p:nvPr>
            <p:ph type="title"/>
          </p:nvPr>
        </p:nvSpPr>
        <p:spPr/>
        <p:txBody>
          <a:bodyPr/>
          <a:lstStyle/>
          <a:p>
            <a:pPr algn="ctr"/>
            <a:r>
              <a:rPr lang="en-US"/>
              <a:t>Sources</a:t>
            </a:r>
          </a:p>
        </p:txBody>
      </p:sp>
      <p:sp>
        <p:nvSpPr>
          <p:cNvPr id="3" name="Content Placeholder 2">
            <a:extLst>
              <a:ext uri="{FF2B5EF4-FFF2-40B4-BE49-F238E27FC236}">
                <a16:creationId xmlns:a16="http://schemas.microsoft.com/office/drawing/2014/main" id="{FC6B957D-5DFF-3BA0-4E33-A1C64869432B}"/>
              </a:ext>
            </a:extLst>
          </p:cNvPr>
          <p:cNvSpPr>
            <a:spLocks noGrp="1"/>
          </p:cNvSpPr>
          <p:nvPr>
            <p:ph idx="1"/>
          </p:nvPr>
        </p:nvSpPr>
        <p:spPr/>
        <p:txBody>
          <a:bodyPr/>
          <a:lstStyle/>
          <a:p>
            <a:r>
              <a:rPr lang="en-US"/>
              <a:t>Gudykunst, W. B. (1998). Applying anxiety/uncertainty management theory to intercultural adjustment training. </a:t>
            </a:r>
            <a:r>
              <a:rPr lang="en-US" i="1"/>
              <a:t>International Journal of Intercultural Relations, 22</a:t>
            </a:r>
            <a:r>
              <a:rPr lang="en-US"/>
              <a:t>(2), 227–250.</a:t>
            </a:r>
          </a:p>
          <a:p>
            <a:endParaRPr lang="en-US"/>
          </a:p>
          <a:p>
            <a:r>
              <a:rPr lang="en-US"/>
              <a:t>Yoshitake, M. (2002). Anxiety/uncertainty management (AUM) theory: A critical examination of an intercultural communication theory. </a:t>
            </a:r>
            <a:r>
              <a:rPr lang="en-US" i="1"/>
              <a:t>Intercultural Communication Studies, 11</a:t>
            </a:r>
            <a:r>
              <a:rPr lang="en-US"/>
              <a:t>(2).</a:t>
            </a:r>
          </a:p>
        </p:txBody>
      </p:sp>
    </p:spTree>
    <p:extLst>
      <p:ext uri="{BB962C8B-B14F-4D97-AF65-F5344CB8AC3E}">
        <p14:creationId xmlns:p14="http://schemas.microsoft.com/office/powerpoint/2010/main" val="26911794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475</Words>
  <Application>Microsoft Office PowerPoint</Application>
  <PresentationFormat>Widescreen</PresentationFormat>
  <Paragraphs>39</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Aptos</vt:lpstr>
      <vt:lpstr>Aptos Display</vt:lpstr>
      <vt:lpstr>Arial</vt:lpstr>
      <vt:lpstr>Office Theme</vt:lpstr>
      <vt:lpstr>Anxiety/Uncertainty Management Theory of Communication</vt:lpstr>
      <vt:lpstr>Theory Introduction</vt:lpstr>
      <vt:lpstr>Main Concepts Exploration</vt:lpstr>
      <vt:lpstr>Main Concept Examples</vt:lpstr>
      <vt:lpstr>Using Mindfulness</vt:lpstr>
      <vt:lpstr>Using anxiety and uncertainty to your benefit</vt:lpstr>
      <vt:lpstr>Practical Tips</vt:lpstr>
      <vt:lpstr>Interactive Activity</vt:lpstr>
      <vt:lpstr>Sources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 W</dc:creator>
  <cp:lastModifiedBy>P W</cp:lastModifiedBy>
  <cp:revision>1</cp:revision>
  <dcterms:created xsi:type="dcterms:W3CDTF">2025-02-23T10:12:41Z</dcterms:created>
  <dcterms:modified xsi:type="dcterms:W3CDTF">2025-04-10T03:50:27Z</dcterms:modified>
</cp:coreProperties>
</file>